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37" autoAdjust="0"/>
    <p:restoredTop sz="94660"/>
  </p:normalViewPr>
  <p:slideViewPr>
    <p:cSldViewPr snapToGrid="0">
      <p:cViewPr varScale="1">
        <p:scale>
          <a:sx n="48" d="100"/>
          <a:sy n="48" d="100"/>
        </p:scale>
        <p:origin x="55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1E700B27-DE4C-4B9E-BB11-B9027034A00F}" type="datetimeFigureOut">
              <a:rPr lang="en-US" dirty="0"/>
              <a:pPr/>
              <a:t>11/27/2022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F4739-9812-4A9F-890D-2AD6BA5F6EE8}" type="datetimeFigureOut">
              <a:rPr lang="en-US" dirty="0"/>
              <a:t>11/27/2022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45AC5-A3F8-44AA-BA8F-596CDCC976D3}" type="datetimeFigureOut">
              <a:rPr lang="en-US" dirty="0"/>
              <a:t>11/27/2022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3B183-A821-4095-A363-9EC968635539}" type="datetimeFigureOut">
              <a:rPr lang="en-US" dirty="0"/>
              <a:t>11/27/2022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D01B4-0AA5-45E6-B2E6-5FA4078AEBCF}" type="datetimeFigureOut">
              <a:rPr lang="en-US" dirty="0"/>
              <a:t>11/27/2022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7335C-0450-40D7-8612-B3203BED4F28}" type="datetimeFigureOut">
              <a:rPr lang="en-US" dirty="0"/>
              <a:t>11/27/2022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6A105-2A1C-4284-B4EA-07CF89B1A393}" type="datetimeFigureOut">
              <a:rPr lang="en-US" dirty="0"/>
              <a:t>11/27/2022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BE609-F3F2-45E6-BD6A-E03A8C86C1AE}" type="datetimeFigureOut">
              <a:rPr lang="en-US" dirty="0"/>
              <a:t>11/27/2022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4AD68-089C-4467-A8F3-EA2BBCA6B44E}" type="datetimeFigureOut">
              <a:rPr lang="en-US" dirty="0"/>
              <a:t>11/27/2022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51FCE-E4BB-4680-8E50-3C0E348D2609}" type="datetimeFigureOut">
              <a:rPr lang="en-US" dirty="0"/>
              <a:t>11/27/2022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A073D-A903-47F8-8D16-77642FB0DF1F}" type="datetimeFigureOut">
              <a:rPr lang="en-US" dirty="0"/>
              <a:t>11/27/2022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1FA40-626B-4CA1-85D0-7A9016E395BA}" type="datetimeFigureOut">
              <a:rPr lang="en-US" dirty="0"/>
              <a:t>11/27/2022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25EA-B9DC-48A7-991E-9A82573B1B21}" type="datetimeFigureOut">
              <a:rPr lang="en-US" dirty="0"/>
              <a:t>11/27/2022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97F8-6CEB-469B-AFCC-889F2A2B1D5A}" type="datetimeFigureOut">
              <a:rPr lang="en-US" dirty="0"/>
              <a:t>11/27/2022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9179F-009E-4FA5-B091-7EBB82A185BD}" type="datetimeFigureOut">
              <a:rPr lang="en-US" dirty="0"/>
              <a:t>11/27/2022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65CEB-0076-4E37-B880-BCEA9784DE0A}" type="datetimeFigureOut">
              <a:rPr lang="en-US" dirty="0"/>
              <a:t>11/27/2022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49E5E-3896-4118-99A7-7B85668F1C5E}" type="datetimeFigureOut">
              <a:rPr lang="en-US" dirty="0"/>
              <a:t>11/27/2022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7E0D914D-B099-4142-A885-11F276715148}" type="datetimeFigureOut">
              <a:rPr lang="en-US" dirty="0"/>
              <a:t>11/27/2022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46331" y="940006"/>
            <a:ext cx="8635816" cy="4122647"/>
          </a:xfrm>
        </p:spPr>
        <p:txBody>
          <a:bodyPr/>
          <a:lstStyle/>
          <a:p>
            <a:pPr algn="ctr"/>
            <a:r>
              <a:rPr lang="ru-RU" sz="4000" dirty="0"/>
              <a:t>Театрализованная деятельность, как эффективное средство развития речевой активности и коммуникативных навыков детей дошкольного возраста</a:t>
            </a:r>
          </a:p>
        </p:txBody>
      </p:sp>
    </p:spTree>
    <p:extLst>
      <p:ext uri="{BB962C8B-B14F-4D97-AF65-F5344CB8AC3E}">
        <p14:creationId xmlns:p14="http://schemas.microsoft.com/office/powerpoint/2010/main" val="4378952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9594" y="1075175"/>
            <a:ext cx="9622550" cy="4811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5545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171" y="1003610"/>
            <a:ext cx="8787160" cy="4932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1231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2098" y="1552927"/>
            <a:ext cx="5040352" cy="3152888"/>
          </a:xfrm>
        </p:spPr>
        <p:txBody>
          <a:bodyPr/>
          <a:lstStyle/>
          <a:p>
            <a:pPr algn="ctr"/>
            <a:r>
              <a:rPr lang="ru-RU" sz="3600" dirty="0"/>
              <a:t>Автор книги «Театрализованная деятельность в детском саду»               Е.А. Антипина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4295" y="1073031"/>
            <a:ext cx="3887920" cy="4864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7614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0214" y="1296844"/>
            <a:ext cx="8825658" cy="3676599"/>
          </a:xfrm>
        </p:spPr>
        <p:txBody>
          <a:bodyPr/>
          <a:lstStyle/>
          <a:p>
            <a:pPr algn="ctr"/>
            <a:r>
              <a:rPr lang="ru-RU" sz="4000" dirty="0">
                <a:solidFill>
                  <a:srgbClr val="EBEBEB"/>
                </a:solidFill>
              </a:rPr>
              <a:t>«Театрализованная деятельность как эффективное средство развития речевой активности и коммуникативных навыков детей дошкольного возраста»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2909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0420" y="2122034"/>
            <a:ext cx="6383268" cy="2338454"/>
          </a:xfrm>
        </p:spPr>
        <p:txBody>
          <a:bodyPr/>
          <a:lstStyle/>
          <a:p>
            <a:pPr algn="ctr"/>
            <a:r>
              <a:rPr lang="ru-RU" sz="4800" dirty="0"/>
              <a:t>«Театр бесполезен, но необходим»</a:t>
            </a:r>
            <a:br>
              <a:rPr lang="ru-RU" sz="4800" dirty="0"/>
            </a:br>
            <a:r>
              <a:rPr lang="ru-RU" sz="4800" dirty="0"/>
              <a:t>            </a:t>
            </a:r>
            <a:r>
              <a:rPr lang="ru-RU" sz="4000" dirty="0" err="1"/>
              <a:t>Эжен</a:t>
            </a:r>
            <a:r>
              <a:rPr lang="ru-RU" sz="4000" dirty="0"/>
              <a:t> Ионеско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6952" y="959005"/>
            <a:ext cx="3513546" cy="4928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285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97394" y="1137424"/>
            <a:ext cx="5379660" cy="3796074"/>
          </a:xfrm>
        </p:spPr>
        <p:txBody>
          <a:bodyPr/>
          <a:lstStyle/>
          <a:p>
            <a:pPr algn="ctr"/>
            <a:r>
              <a:rPr lang="ru-RU" dirty="0"/>
              <a:t>Русская народная сказка «</a:t>
            </a:r>
            <a:r>
              <a:rPr lang="ru-RU" dirty="0" err="1"/>
              <a:t>Заюшкина</a:t>
            </a:r>
            <a:r>
              <a:rPr lang="ru-RU" dirty="0"/>
              <a:t> избушка»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7122" y="730194"/>
            <a:ext cx="4505092" cy="530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761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850" y="984229"/>
            <a:ext cx="5088204" cy="51018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7054" y="984229"/>
            <a:ext cx="5080000" cy="510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5702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0897" y="579864"/>
            <a:ext cx="6713035" cy="5553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305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15844" y="1405054"/>
            <a:ext cx="4683512" cy="3969834"/>
          </a:xfrm>
        </p:spPr>
        <p:txBody>
          <a:bodyPr/>
          <a:lstStyle/>
          <a:p>
            <a:r>
              <a:rPr lang="ru-RU" sz="3600" dirty="0"/>
              <a:t>«Искусство есть работа мысли, но совершенно особенного эмоционального мышления» </a:t>
            </a:r>
            <a:br>
              <a:rPr lang="ru-RU" sz="3600" dirty="0"/>
            </a:br>
            <a:r>
              <a:rPr lang="ru-RU" sz="3600" dirty="0"/>
              <a:t>		</a:t>
            </a:r>
            <a:r>
              <a:rPr lang="ru-RU" sz="3200" dirty="0"/>
              <a:t>Л.С. </a:t>
            </a:r>
            <a:r>
              <a:rPr lang="ru-RU" sz="3200" dirty="0" err="1"/>
              <a:t>Выгодский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5613" y="1025911"/>
            <a:ext cx="3426111" cy="4995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5067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184996" y="2482087"/>
            <a:ext cx="2720898" cy="2223728"/>
          </a:xfrm>
        </p:spPr>
        <p:txBody>
          <a:bodyPr>
            <a:noAutofit/>
          </a:bodyPr>
          <a:lstStyle/>
          <a:p>
            <a:pPr algn="ctr"/>
            <a:r>
              <a:rPr lang="ru-RU" sz="2400" dirty="0"/>
              <a:t>Открытое занятие на тему: «путешествие в деревню на пикник»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122" y="1251724"/>
            <a:ext cx="6462752" cy="4183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8446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3990" y="864220"/>
            <a:ext cx="6869151" cy="5151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8817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7153" y="892098"/>
            <a:ext cx="7069872" cy="4967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7104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Ion Boardroom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284</TotalTime>
  <Words>81</Words>
  <Application>Microsoft Office PowerPoint</Application>
  <PresentationFormat>Широкоэкранный</PresentationFormat>
  <Paragraphs>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Century Gothic</vt:lpstr>
      <vt:lpstr>Wingdings 3</vt:lpstr>
      <vt:lpstr>Ион (конференц-зал)</vt:lpstr>
      <vt:lpstr>Театрализованная деятельность, как эффективное средство развития речевой активности и коммуникативных навыков детей дошкольного возраста</vt:lpstr>
      <vt:lpstr>«Театр бесполезен, но необходим»             Эжен Ионеско</vt:lpstr>
      <vt:lpstr>Русская народная сказка «Заюшкина избушка»</vt:lpstr>
      <vt:lpstr>Презентация PowerPoint</vt:lpstr>
      <vt:lpstr>Презентация PowerPoint</vt:lpstr>
      <vt:lpstr>«Искусство есть работа мысли, но совершенно особенного эмоционального мышления»    Л.С. Выгодский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Автор книги «Театрализованная деятельность в детском саду»               Е.А. Антипина</vt:lpstr>
      <vt:lpstr>«Театрализованная деятельность как эффективное средство развития речевой активности и коммуникативных навыков детей дошкольного возраста»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Театрализованная деятельность как эффективное средство развития речевой активности и коммуникативных навыков детей дошкольного возраста</dc:title>
  <dc:creator>User</dc:creator>
  <cp:lastModifiedBy>User</cp:lastModifiedBy>
  <cp:revision>14</cp:revision>
  <dcterms:created xsi:type="dcterms:W3CDTF">2022-02-21T09:38:58Z</dcterms:created>
  <dcterms:modified xsi:type="dcterms:W3CDTF">2022-11-27T15:08:36Z</dcterms:modified>
</cp:coreProperties>
</file>