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88" r:id="rId5"/>
    <p:sldId id="289" r:id="rId6"/>
    <p:sldId id="290" r:id="rId7"/>
    <p:sldId id="291" r:id="rId8"/>
    <p:sldId id="264" r:id="rId9"/>
    <p:sldId id="295" r:id="rId10"/>
    <p:sldId id="29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4900"/>
    <a:srgbClr val="004200"/>
    <a:srgbClr val="2A65AC"/>
    <a:srgbClr val="FAF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5" autoAdjust="0"/>
    <p:restoredTop sz="94660"/>
  </p:normalViewPr>
  <p:slideViewPr>
    <p:cSldViewPr>
      <p:cViewPr varScale="1">
        <p:scale>
          <a:sx n="120" d="100"/>
          <a:sy n="120" d="100"/>
        </p:scale>
        <p:origin x="141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573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1.pn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8.png"/><Relationship Id="rId3" Type="http://schemas.openxmlformats.org/officeDocument/2006/relationships/image" Target="../media/image6.jpeg"/><Relationship Id="rId7" Type="http://schemas.openxmlformats.org/officeDocument/2006/relationships/slide" Target="slide6.xml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5" Type="http://schemas.openxmlformats.org/officeDocument/2006/relationships/slide" Target="slide4.xml"/><Relationship Id="rId10" Type="http://schemas.openxmlformats.org/officeDocument/2006/relationships/slide" Target="slide9.xml"/><Relationship Id="rId4" Type="http://schemas.openxmlformats.org/officeDocument/2006/relationships/slide" Target="slide3.xml"/><Relationship Id="rId9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0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0.pn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gif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Рисунок16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772816"/>
            <a:ext cx="7560841" cy="1449717"/>
          </a:xfrm>
          <a:prstGeom prst="rect">
            <a:avLst/>
          </a:prstGeom>
        </p:spPr>
      </p:pic>
      <p:pic>
        <p:nvPicPr>
          <p:cNvPr id="10" name="Рисунок 9" descr="Рисунок17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584" y="332658"/>
            <a:ext cx="7416824" cy="650226"/>
          </a:xfrm>
          <a:prstGeom prst="rect">
            <a:avLst/>
          </a:prstGeom>
        </p:spPr>
      </p:pic>
      <p:pic>
        <p:nvPicPr>
          <p:cNvPr id="12" name="Рисунок 11" descr="Рисунок19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84168" y="6165304"/>
            <a:ext cx="2700300" cy="36004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0b29APCf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2214554"/>
            <a:ext cx="7429552" cy="3857652"/>
          </a:xfrm>
          <a:prstGeom prst="rect">
            <a:avLst/>
          </a:prstGeom>
        </p:spPr>
      </p:pic>
      <p:pic>
        <p:nvPicPr>
          <p:cNvPr id="14" name="Рисунок 13" descr="дом-1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Хитрые задачи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500174"/>
            <a:ext cx="1512168" cy="1512168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57158" y="4000504"/>
            <a:ext cx="8496944" cy="259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          сапоги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285720" y="1571612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               Реши ребус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9" name="AutoShape 4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997969" y="1700734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3121" name="AutoShape 4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933007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3122" name="AutoShape 5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69632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3123" name="AutoShape 5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806257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3124" name="AutoShape 52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7741294" y="1700734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5</a:t>
            </a:r>
            <a:endParaRPr lang="ru-RU" sz="3200" b="1" dirty="0"/>
          </a:p>
        </p:txBody>
      </p:sp>
      <p:sp>
        <p:nvSpPr>
          <p:cNvPr id="3125" name="AutoShape 5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7969" y="256483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3126" name="AutoShape 54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4933007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3127" name="AutoShape 55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5869632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3128" name="AutoShape 5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806257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3129" name="AutoShape 5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741294" y="256483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5</a:t>
            </a:r>
            <a:endParaRPr lang="ru-RU" sz="3200" b="1" dirty="0"/>
          </a:p>
        </p:txBody>
      </p:sp>
      <p:sp>
        <p:nvSpPr>
          <p:cNvPr id="3130" name="AutoShape 5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997969" y="342892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3131" name="AutoShape 5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933007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3132" name="AutoShape 60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869632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3133" name="AutoShape 61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806257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3134" name="AutoShape 6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741294" y="342892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5</a:t>
            </a:r>
            <a:endParaRPr lang="ru-RU" sz="3200" b="1" dirty="0"/>
          </a:p>
        </p:txBody>
      </p:sp>
      <p:sp>
        <p:nvSpPr>
          <p:cNvPr id="3135" name="AutoShape 6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997969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3136" name="AutoShape 6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933007" y="429302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3137" name="AutoShape 65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869632" y="429302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3138" name="AutoShape 6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877694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3139" name="AutoShape 6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741294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5</a:t>
            </a:r>
            <a:endParaRPr lang="ru-RU" sz="3200" b="1" dirty="0"/>
          </a:p>
        </p:txBody>
      </p:sp>
      <p:sp>
        <p:nvSpPr>
          <p:cNvPr id="3140" name="AutoShape 6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997969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3142" name="AutoShape 70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933007" y="5157118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3143" name="AutoShape 71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941069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3144" name="AutoShape 7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877694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3145" name="AutoShape 7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741294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5</a:t>
            </a:r>
            <a:endParaRPr lang="ru-RU" sz="3200" b="1" dirty="0"/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468312" y="1643050"/>
            <a:ext cx="3103556" cy="776822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400" b="1" cap="all" dirty="0" smtClean="0">
                <a:latin typeface="Georgia" pitchFamily="18" charset="0"/>
              </a:rPr>
              <a:t>мультфильмы</a:t>
            </a:r>
            <a:endParaRPr lang="ru-RU" sz="2400" b="1" cap="all" dirty="0">
              <a:latin typeface="Georgia" pitchFamily="18" charset="0"/>
            </a:endParaRPr>
          </a:p>
        </p:txBody>
      </p:sp>
      <p:sp>
        <p:nvSpPr>
          <p:cNvPr id="3" name="AutoShape 68"/>
          <p:cNvSpPr>
            <a:spLocks noChangeArrowheads="1"/>
          </p:cNvSpPr>
          <p:nvPr/>
        </p:nvSpPr>
        <p:spPr bwMode="auto">
          <a:xfrm>
            <a:off x="468312" y="5143512"/>
            <a:ext cx="3103556" cy="80576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400" b="1" cap="all" dirty="0" smtClean="0">
                <a:latin typeface="Georgia" pitchFamily="18" charset="0"/>
              </a:rPr>
              <a:t>Загадки </a:t>
            </a:r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468312" y="4214818"/>
            <a:ext cx="3103556" cy="797341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000" b="1" cap="all" dirty="0" smtClean="0">
                <a:latin typeface="Georgia" pitchFamily="18" charset="0"/>
              </a:rPr>
              <a:t>Мир вокруг нас</a:t>
            </a:r>
            <a:endParaRPr lang="ru-RU" sz="2000" b="1" cap="all" dirty="0">
              <a:latin typeface="Georgia" pitchFamily="18" charset="0"/>
            </a:endParaRP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468312" y="2571744"/>
            <a:ext cx="3103556" cy="712224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rgbClr val="FAFBF7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000" b="1" cap="all" dirty="0" smtClean="0">
                <a:latin typeface="Georgia" pitchFamily="18" charset="0"/>
              </a:rPr>
              <a:t>Хитрые задачи</a:t>
            </a:r>
            <a:endParaRPr lang="ru-RU" sz="2000" b="1" cap="all" dirty="0">
              <a:latin typeface="Georgia" pitchFamily="18" charset="0"/>
            </a:endParaRPr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468312" y="3357562"/>
            <a:ext cx="3103556" cy="790501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000" b="1" cap="all" dirty="0" smtClean="0">
                <a:latin typeface="Georgia" pitchFamily="18" charset="0"/>
              </a:rPr>
              <a:t>сказки</a:t>
            </a:r>
            <a:endParaRPr lang="ru-RU" sz="2000" b="1" cap="all" dirty="0">
              <a:latin typeface="Georgia" pitchFamily="18" charset="0"/>
            </a:endParaRPr>
          </a:p>
        </p:txBody>
      </p:sp>
      <p:pic>
        <p:nvPicPr>
          <p:cNvPr id="37" name="Рисунок 36" descr="Рисунок36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75656" y="260648"/>
            <a:ext cx="6891166" cy="792088"/>
          </a:xfrm>
          <a:prstGeom prst="rect">
            <a:avLst/>
          </a:prstGeom>
        </p:spPr>
      </p:pic>
      <p:pic>
        <p:nvPicPr>
          <p:cNvPr id="38" name="Рисунок 37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08304" y="6237312"/>
            <a:ext cx="1152128" cy="300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7" dur="indefinite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3" dur="indefinite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indefinite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9" dur="indefinite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5" dur="indefinite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51" dur="indefinite"/>
                                        <p:tgtEl>
                                          <p:spTgt spid="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5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  <p:bldP spid="3129" grpId="0" animBg="1"/>
      <p:bldP spid="3130" grpId="0" animBg="1"/>
      <p:bldP spid="3131" grpId="0" animBg="1"/>
      <p:bldP spid="3132" grpId="0" animBg="1"/>
      <p:bldP spid="3133" grpId="0" animBg="1"/>
      <p:bldP spid="3134" grpId="0" animBg="1"/>
      <p:bldP spid="3135" grpId="0" animBg="1"/>
      <p:bldP spid="3136" grpId="0" animBg="1"/>
      <p:bldP spid="3137" grpId="0" animBg="1"/>
      <p:bldP spid="3138" grpId="0" animBg="1"/>
      <p:bldP spid="3139" grpId="0" animBg="1"/>
      <p:bldP spid="3140" grpId="0" animBg="1"/>
      <p:bldP spid="3142" grpId="0" animBg="1"/>
      <p:bldP spid="3143" grpId="0" animBg="1"/>
      <p:bldP spid="3144" grpId="0" animBg="1"/>
      <p:bldP spid="31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bd43c2c33e31b33ca3a71a38d9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436772"/>
            <a:ext cx="8715436" cy="5231643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500438"/>
            <a:ext cx="8496944" cy="155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                  </a:t>
            </a: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                        </a:t>
            </a:r>
            <a:r>
              <a:rPr lang="ru-RU" sz="2800" i="1" dirty="0" err="1" smtClean="0">
                <a:latin typeface="Georgia" pitchFamily="18" charset="0"/>
              </a:rPr>
              <a:t>Пятачёк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76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 dirty="0" smtClean="0">
                <a:latin typeface="Georgia" pitchFamily="18" charset="0"/>
              </a:rPr>
              <a:t>               </a:t>
            </a:r>
          </a:p>
          <a:p>
            <a:pPr>
              <a:spcBef>
                <a:spcPct val="20000"/>
              </a:spcBef>
            </a:pPr>
            <a:r>
              <a:rPr lang="ru-RU" sz="3200" dirty="0" smtClean="0">
                <a:latin typeface="Georgia" pitchFamily="18" charset="0"/>
              </a:rPr>
              <a:t>                                   Лучший друг </a:t>
            </a:r>
          </a:p>
          <a:p>
            <a:pPr>
              <a:spcBef>
                <a:spcPct val="20000"/>
              </a:spcBef>
            </a:pPr>
            <a:r>
              <a:rPr lang="ru-RU" sz="3200" dirty="0" smtClean="0">
                <a:latin typeface="Georgia" pitchFamily="18" charset="0"/>
              </a:rPr>
              <a:t>                                       </a:t>
            </a:r>
            <a:r>
              <a:rPr lang="ru-RU" sz="3200" dirty="0" err="1" smtClean="0">
                <a:latin typeface="Georgia" pitchFamily="18" charset="0"/>
              </a:rPr>
              <a:t>Винни</a:t>
            </a:r>
            <a:r>
              <a:rPr lang="ru-RU" sz="3200" dirty="0" smtClean="0">
                <a:latin typeface="Georgia" pitchFamily="18" charset="0"/>
              </a:rPr>
              <a:t> Пуха?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Мультфильмы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422" y="2357430"/>
            <a:ext cx="1512168" cy="169906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884687161538749952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5" y="1403382"/>
            <a:ext cx="3857652" cy="5311741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207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                                                    </a:t>
            </a: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                          </a:t>
            </a: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                              </a:t>
            </a: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                                 </a:t>
            </a:r>
            <a:r>
              <a:rPr lang="ru-RU" sz="2800" i="1" dirty="0" err="1" smtClean="0">
                <a:latin typeface="Georgia" pitchFamily="18" charset="0"/>
              </a:rPr>
              <a:t>Крош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207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                           </a:t>
            </a:r>
          </a:p>
          <a:p>
            <a:pPr>
              <a:spcBef>
                <a:spcPct val="20000"/>
              </a:spcBef>
            </a:pPr>
            <a:r>
              <a:rPr lang="ru-RU" sz="2800" dirty="0" smtClean="0"/>
              <a:t>                                               Как зовут кролика из </a:t>
            </a:r>
          </a:p>
          <a:p>
            <a:pPr>
              <a:spcBef>
                <a:spcPct val="20000"/>
              </a:spcBef>
            </a:pPr>
            <a:r>
              <a:rPr lang="ru-RU" sz="2800" dirty="0" smtClean="0"/>
              <a:t>                                          мультфильма  </a:t>
            </a:r>
            <a:r>
              <a:rPr lang="en-US" sz="2800" dirty="0" smtClean="0"/>
              <a:t>“</a:t>
            </a:r>
            <a:r>
              <a:rPr lang="ru-RU" sz="2800" dirty="0" err="1" smtClean="0"/>
              <a:t>Смешарики</a:t>
            </a:r>
            <a:r>
              <a:rPr lang="en-US" sz="2800" dirty="0" smtClean="0"/>
              <a:t>”</a:t>
            </a:r>
            <a:r>
              <a:rPr lang="ru-RU" sz="2800" dirty="0" smtClean="0"/>
              <a:t>?</a:t>
            </a:r>
            <a:endParaRPr lang="ru-RU" sz="2800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Мультфильмы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12" y="3286124"/>
            <a:ext cx="2202948" cy="285752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2gRsTfNZCKI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612" y="1857364"/>
            <a:ext cx="5715039" cy="4274572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155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собери </a:t>
            </a:r>
          </a:p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картинку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Мультфильмы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2857496"/>
            <a:ext cx="1357322" cy="228601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336479203_podsvechnik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14488"/>
            <a:ext cx="3143240" cy="4429156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207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                      Кот Леопольд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                               Какой </a:t>
            </a:r>
            <a:r>
              <a:rPr lang="ru-RU" sz="2800" dirty="0" err="1" smtClean="0"/>
              <a:t>мультперсонаж</a:t>
            </a:r>
            <a:r>
              <a:rPr lang="ru-RU" sz="2800" dirty="0" smtClean="0"/>
              <a:t> говорил: </a:t>
            </a:r>
          </a:p>
          <a:p>
            <a:pPr>
              <a:spcBef>
                <a:spcPct val="20000"/>
              </a:spcBef>
            </a:pPr>
            <a:r>
              <a:rPr lang="ru-RU" sz="2800" dirty="0" smtClean="0"/>
              <a:t>         «                         Ребята, давайте жить дружно!"?</a:t>
            </a:r>
            <a:endParaRPr lang="ru-RU" sz="2800" dirty="0" smtClean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Мультфильмы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7818" y="2714620"/>
            <a:ext cx="3000396" cy="371477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85720" y="3357562"/>
            <a:ext cx="8496944" cy="259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б)</a:t>
            </a:r>
            <a:r>
              <a:rPr lang="ru-RU" sz="2800" dirty="0" smtClean="0"/>
              <a:t> в Стране </a:t>
            </a:r>
            <a:r>
              <a:rPr lang="ru-RU" sz="2800" dirty="0" err="1" smtClean="0"/>
              <a:t>дураков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714488"/>
            <a:ext cx="8496944" cy="2763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 smtClean="0"/>
              <a:t>В какой стране Буратино выращивал золотые монеты?</a:t>
            </a:r>
          </a:p>
          <a:p>
            <a:r>
              <a:rPr lang="ru-RU" sz="2800" dirty="0" smtClean="0"/>
              <a:t>а) в Стране обезьян;</a:t>
            </a:r>
          </a:p>
          <a:p>
            <a:r>
              <a:rPr lang="ru-RU" sz="2800" dirty="0" smtClean="0"/>
              <a:t>б) в Стране </a:t>
            </a:r>
            <a:r>
              <a:rPr lang="ru-RU" sz="2800" dirty="0" err="1" smtClean="0"/>
              <a:t>дураков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в) </a:t>
            </a:r>
            <a:r>
              <a:rPr lang="ru-RU" sz="2800" dirty="0" err="1" smtClean="0"/>
              <a:t>в</a:t>
            </a:r>
            <a:r>
              <a:rPr lang="ru-RU" sz="2800" dirty="0" smtClean="0"/>
              <a:t> Зазеркалье;</a:t>
            </a:r>
          </a:p>
          <a:p>
            <a:r>
              <a:rPr lang="ru-RU" sz="2800" dirty="0" smtClean="0"/>
              <a:t>г) в Стране нехоженых троп.</a:t>
            </a:r>
          </a:p>
          <a:p>
            <a:pPr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Мультфильмы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3216" y="2247975"/>
            <a:ext cx="1192719" cy="1181025"/>
          </a:xfrm>
          <a:prstGeom prst="rect">
            <a:avLst/>
          </a:prstGeom>
        </p:spPr>
      </p:pic>
      <p:pic>
        <p:nvPicPr>
          <p:cNvPr id="8" name="Рисунок 7" descr="0_53499_b4d2b431_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2214554"/>
            <a:ext cx="2667608" cy="444601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kinder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7" y="2349220"/>
            <a:ext cx="8358246" cy="3151481"/>
          </a:xfrm>
          <a:prstGeom prst="rect">
            <a:avLst/>
          </a:prstGeom>
        </p:spPr>
      </p:pic>
      <p:pic>
        <p:nvPicPr>
          <p:cNvPr id="14" name="Рисунок 13" descr="дом-1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Хитрые задачи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21732"/>
            <a:ext cx="1928794" cy="2078706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259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косы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500174"/>
            <a:ext cx="8496944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dirty="0" smtClean="0">
                <a:latin typeface="Calibri" pitchFamily="34" charset="0"/>
              </a:rPr>
              <a:t>                             Реши ребус</a:t>
            </a:r>
          </a:p>
          <a:p>
            <a:pPr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Хитрые задачи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428" y="1678769"/>
            <a:ext cx="2071702" cy="2071702"/>
          </a:xfrm>
          <a:prstGeom prst="rect">
            <a:avLst/>
          </a:prstGeom>
          <a:effectLst>
            <a:outerShdw dir="840000" sx="1000" sy="1000" algn="ctr" rotWithShape="0">
              <a:srgbClr val="FFFF00">
                <a:alpha val="0"/>
              </a:srgbClr>
            </a:outerShdw>
          </a:effectLst>
          <a:scene3d>
            <a:camera prst="orthographicFront">
              <a:rot lat="21301143" lon="601140" rev="21273786"/>
            </a:camera>
            <a:lightRig rig="threePt" dir="t"/>
          </a:scene3d>
          <a:sp3d>
            <a:bevelT/>
          </a:sp3d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5643578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err="1" smtClean="0">
                <a:latin typeface="Georgia" pitchFamily="18" charset="0"/>
              </a:rPr>
              <a:t>Барсук,белка,петух,собака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2285984" y="1428737"/>
            <a:ext cx="6643734" cy="411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 smtClean="0"/>
              <a:t>Игра «Путаница»</a:t>
            </a:r>
          </a:p>
          <a:p>
            <a:r>
              <a:rPr lang="ru-RU" sz="2000" dirty="0" smtClean="0"/>
              <a:t>В словах перепутались все буквы. Если расставить их в правильном порядке,  можно прочесть название животных</a:t>
            </a:r>
            <a:r>
              <a:rPr lang="ru-RU" sz="2800" dirty="0" smtClean="0"/>
              <a:t>.</a:t>
            </a:r>
          </a:p>
          <a:p>
            <a:endParaRPr lang="ru-RU" sz="2800" dirty="0" smtClean="0"/>
          </a:p>
          <a:p>
            <a:r>
              <a:rPr lang="ru-RU" sz="2800" dirty="0" smtClean="0"/>
              <a:t>БРУСКА  - </a:t>
            </a:r>
          </a:p>
          <a:p>
            <a:r>
              <a:rPr lang="ru-RU" sz="2800" dirty="0" smtClean="0"/>
              <a:t>АБЛЕК -   </a:t>
            </a:r>
          </a:p>
          <a:p>
            <a:r>
              <a:rPr lang="ru-RU" sz="2800" dirty="0" smtClean="0"/>
              <a:t>ПУТЕХ - </a:t>
            </a:r>
          </a:p>
          <a:p>
            <a:r>
              <a:rPr lang="ru-RU" sz="2800" dirty="0" smtClean="0"/>
              <a:t>ОБКАСА - </a:t>
            </a:r>
          </a:p>
          <a:p>
            <a:pPr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8" name="Рисунок 7" descr="hedgehog-cartoon-clipart_4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2357430"/>
            <a:ext cx="3643338" cy="364333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1107</TotalTime>
  <Words>182</Words>
  <Application>Microsoft Office PowerPoint</Application>
  <PresentationFormat>Экран (4:3)</PresentationFormat>
  <Paragraphs>105</Paragraphs>
  <Slides>10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Соколова Анна</cp:lastModifiedBy>
  <cp:revision>62</cp:revision>
  <dcterms:created xsi:type="dcterms:W3CDTF">2014-01-06T16:00:12Z</dcterms:created>
  <dcterms:modified xsi:type="dcterms:W3CDTF">2022-11-26T21:16:59Z</dcterms:modified>
</cp:coreProperties>
</file>