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3" r:id="rId2"/>
    <p:sldId id="292" r:id="rId3"/>
    <p:sldId id="269" r:id="rId4"/>
    <p:sldId id="296" r:id="rId5"/>
    <p:sldId id="299" r:id="rId6"/>
    <p:sldId id="297" r:id="rId7"/>
    <p:sldId id="29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120" d="100"/>
          <a:sy n="120" d="100"/>
        </p:scale>
        <p:origin x="14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57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Хитрые задачи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5" y="1500175"/>
            <a:ext cx="1173940" cy="1177552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2 кг.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16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 smtClean="0">
                <a:latin typeface="Calibri" pitchFamily="34" charset="0"/>
              </a:rPr>
              <a:t>          </a:t>
            </a:r>
            <a:r>
              <a:rPr lang="ru-RU" sz="2400" dirty="0" smtClean="0"/>
              <a:t>     Гусь на двух ногах весит 2 кг.</a:t>
            </a:r>
          </a:p>
          <a:p>
            <a:pPr>
              <a:spcBef>
                <a:spcPct val="20000"/>
              </a:spcBef>
            </a:pPr>
            <a:r>
              <a:rPr lang="ru-RU" sz="2400" dirty="0" smtClean="0"/>
              <a:t>             Сколько он будет весить, стоя на одной ноге?... 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latin typeface="Calibri" pitchFamily="34" charset="0"/>
            </a:endParaRP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yspimg-5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5852" y="2471737"/>
            <a:ext cx="5715040" cy="395765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петух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143116"/>
            <a:ext cx="3714776" cy="3358914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Хитрые задачи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1428736"/>
            <a:ext cx="1512168" cy="2248576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345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r>
              <a:rPr lang="ru-RU" sz="2800" dirty="0" smtClean="0"/>
              <a:t>Нет, т.к. он не умеет говорить.... 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Может ли петух назвать себя птицей?... 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500174"/>
            <a:ext cx="8715436" cy="5143536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714753"/>
            <a:ext cx="849694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      Самовар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Что купила разбогатевшая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    муха на базаре?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4071942"/>
            <a:ext cx="1512168" cy="15121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_0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143116"/>
            <a:ext cx="4267796" cy="4353533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хвостом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Чем ловил рыбу Волк в русской народной сказке «Волк и лиса»? 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928934"/>
            <a:ext cx="1726482" cy="192473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0502816_1174730686b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143116"/>
            <a:ext cx="7206433" cy="4500594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39421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Жучка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Назовите кличку собаки, которая помогла тянуть репку. 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1744"/>
            <a:ext cx="1512168" cy="15121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95faf315de455fdb2456894288a2fab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564" y="1214422"/>
            <a:ext cx="4794278" cy="5786478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endParaRPr lang="ru-RU" sz="2800" dirty="0" smtClean="0"/>
          </a:p>
          <a:p>
            <a:pPr>
              <a:spcBef>
                <a:spcPct val="20000"/>
              </a:spcBef>
            </a:pPr>
            <a:r>
              <a:rPr lang="ru-RU" sz="2800" dirty="0" smtClean="0"/>
              <a:t>Ребята, давайте жить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 дружно!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Какую фразу повторяет 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Кот Леопольд, желая 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помириться с мышами? 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3341504"/>
            <a:ext cx="1512168" cy="15121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2190863"/>
            <a:ext cx="6572296" cy="4065769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Соберите 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картинку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857628"/>
            <a:ext cx="1512168" cy="15121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110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Соколова Анна</cp:lastModifiedBy>
  <cp:revision>65</cp:revision>
  <dcterms:created xsi:type="dcterms:W3CDTF">2014-01-06T16:00:12Z</dcterms:created>
  <dcterms:modified xsi:type="dcterms:W3CDTF">2022-11-26T21:20:58Z</dcterms:modified>
</cp:coreProperties>
</file>