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03" r:id="rId2"/>
    <p:sldId id="302" r:id="rId3"/>
    <p:sldId id="279" r:id="rId4"/>
    <p:sldId id="306" r:id="rId5"/>
    <p:sldId id="307" r:id="rId6"/>
    <p:sldId id="305" r:id="rId7"/>
    <p:sldId id="30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4900"/>
    <a:srgbClr val="004200"/>
    <a:srgbClr val="2A65AC"/>
    <a:srgbClr val="FAF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94660"/>
  </p:normalViewPr>
  <p:slideViewPr>
    <p:cSldViewPr>
      <p:cViewPr varScale="1">
        <p:scale>
          <a:sx n="120" d="100"/>
          <a:sy n="120" d="100"/>
        </p:scale>
        <p:origin x="141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573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5.gif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4f8880777b9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14488"/>
            <a:ext cx="6715140" cy="4500594"/>
          </a:xfrm>
          <a:prstGeom prst="rect">
            <a:avLst/>
          </a:prstGeom>
        </p:spPr>
      </p:pic>
      <p:pic>
        <p:nvPicPr>
          <p:cNvPr id="13" name="Рисунок 12" descr="Рисунок12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Мир вокруг нас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4714884"/>
            <a:ext cx="1512168" cy="1512168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                                                            солнце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2763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 smtClean="0"/>
              <a:t>                                                Ночью спрячется оно –</a:t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Станет во дворе темно.</a:t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Утром снова к нам в оконце</a:t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Бьётся радостное … </a:t>
            </a:r>
          </a:p>
          <a:p>
            <a:r>
              <a:rPr lang="ru-RU" sz="2800" dirty="0" smtClean="0"/>
              <a:t> </a:t>
            </a:r>
          </a:p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96971997_4195696_lo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143116"/>
            <a:ext cx="6143668" cy="4381502"/>
          </a:xfrm>
          <a:prstGeom prst="rect">
            <a:avLst/>
          </a:prstGeom>
        </p:spPr>
      </p:pic>
      <p:pic>
        <p:nvPicPr>
          <p:cNvPr id="13" name="Рисунок 12" descr="Рисунок12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Мир вокруг нас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2071678"/>
            <a:ext cx="785818" cy="785818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                                                        лягушка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                                                       Кто родился в воде,</a:t>
            </a:r>
          </a:p>
          <a:p>
            <a:pPr>
              <a:spcBef>
                <a:spcPct val="20000"/>
              </a:spcBef>
            </a:pPr>
            <a:r>
              <a:rPr lang="ru-RU" sz="2800" dirty="0" smtClean="0"/>
              <a:t>                                                                    а живет на земле?</a:t>
            </a: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002-002-Stikhi-M-Grozovskogo-M-Druzhininoj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419231"/>
            <a:ext cx="8715436" cy="5228375"/>
          </a:xfrm>
          <a:prstGeom prst="rect">
            <a:avLst/>
          </a:prstGeom>
        </p:spPr>
      </p:pic>
      <p:pic>
        <p:nvPicPr>
          <p:cNvPr id="15" name="Рисунок 14" descr="Рисунок14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Загадки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694" y="2786058"/>
            <a:ext cx="1343698" cy="1714512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571876"/>
            <a:ext cx="8496944" cy="15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   ножницы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 smtClean="0"/>
              <a:t>                  </a:t>
            </a:r>
          </a:p>
          <a:p>
            <a:r>
              <a:rPr lang="ru-RU" sz="2800" dirty="0" smtClean="0"/>
              <a:t>                    Два конца, два кольца,</a:t>
            </a:r>
            <a:br>
              <a:rPr lang="ru-RU" sz="2800" dirty="0" smtClean="0"/>
            </a:br>
            <a:r>
              <a:rPr lang="ru-RU" sz="2800" dirty="0" smtClean="0"/>
              <a:t>                    Посредине гвоздик?</a:t>
            </a: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Загадки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778646"/>
            <a:ext cx="1512000" cy="1512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крапива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Не огонь,</a:t>
            </a:r>
            <a:br>
              <a:rPr lang="ru-RU" sz="2800" dirty="0" smtClean="0"/>
            </a:br>
            <a:r>
              <a:rPr lang="ru-RU" sz="2800" dirty="0" smtClean="0"/>
              <a:t>А жжется.</a:t>
            </a: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8" name="Рисунок 7" descr="0_657d5_86ad198a_XL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1500174"/>
            <a:ext cx="4857784" cy="492922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Загадки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0298" y="4429132"/>
            <a:ext cx="1512000" cy="1512000"/>
          </a:xfrm>
          <a:prstGeom prst="rect">
            <a:avLst/>
          </a:prstGeom>
          <a:scene3d>
            <a:camera prst="orthographicFront">
              <a:rot lat="21028386" lon="303039" rev="21248555"/>
            </a:camera>
            <a:lightRig rig="threePt" dir="t"/>
          </a:scene3d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15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кисточка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 Свою косичку без опаски</a:t>
            </a:r>
            <a:br>
              <a:rPr lang="ru-RU" sz="2800" dirty="0" smtClean="0"/>
            </a:br>
            <a:r>
              <a:rPr lang="ru-RU" sz="2800" dirty="0" smtClean="0"/>
              <a:t>Она обмакивает в краски</a:t>
            </a:r>
            <a:br>
              <a:rPr lang="ru-RU" sz="2800" dirty="0" smtClean="0"/>
            </a:br>
            <a:r>
              <a:rPr lang="ru-RU" sz="2800" dirty="0" smtClean="0"/>
              <a:t>Потом окрашенной косичкой</a:t>
            </a:r>
            <a:br>
              <a:rPr lang="ru-RU" sz="2800" dirty="0" smtClean="0"/>
            </a:br>
            <a:r>
              <a:rPr lang="ru-RU" sz="2800" dirty="0" smtClean="0"/>
              <a:t>В альбоме водит по страничке.</a:t>
            </a: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8" name="Рисунок 7" descr="hedgehog-cartoon-clipart_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0628" y="2000240"/>
            <a:ext cx="3810000" cy="381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77846664_Buratino_za_partoy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2643182"/>
            <a:ext cx="5065806" cy="3906251"/>
          </a:xfrm>
          <a:prstGeom prst="rect">
            <a:avLst/>
          </a:prstGeom>
        </p:spPr>
      </p:pic>
      <p:pic>
        <p:nvPicPr>
          <p:cNvPr id="15" name="Рисунок 14" descr="Рисунок14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Загадки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5272" y="1571612"/>
            <a:ext cx="1082180" cy="107157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молоко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                                                    Жидкое, а не вода,</a:t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           Белое, а не снег. </a:t>
            </a: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bur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428736"/>
            <a:ext cx="3714776" cy="4214842"/>
          </a:xfrm>
          <a:prstGeom prst="rect">
            <a:avLst/>
          </a:prstGeom>
        </p:spPr>
      </p:pic>
      <p:pic>
        <p:nvPicPr>
          <p:cNvPr id="15" name="Рисунок 14" descr="Рисунок14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Загадки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3929066"/>
            <a:ext cx="3786214" cy="2357454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929067"/>
            <a:ext cx="8496944" cy="259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Светофор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98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/>
              <a:t>                                          Запылал у чудища 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/>
              <a:t>                                                         изумрудный глаз.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         </a:t>
            </a:r>
            <a:r>
              <a:rPr lang="ru-RU" sz="2800" i="1" dirty="0" smtClean="0"/>
              <a:t>Значит, можно улицу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                                     перейти сейчас.</a:t>
            </a: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71</Words>
  <Application>Microsoft Office PowerPoint</Application>
  <PresentationFormat>Экран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Соколова Анна</cp:lastModifiedBy>
  <cp:revision>64</cp:revision>
  <dcterms:created xsi:type="dcterms:W3CDTF">2014-01-06T16:00:12Z</dcterms:created>
  <dcterms:modified xsi:type="dcterms:W3CDTF">2022-11-26T21:18:46Z</dcterms:modified>
</cp:coreProperties>
</file>