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71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2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90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737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862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14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53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08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5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5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4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2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64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53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24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7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1C464-125F-4F0C-85E2-553A035596D5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392C92D-C857-4C4B-8652-4E34C40FC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27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Значение рыб в природе и жизни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6251" y="4176804"/>
            <a:ext cx="2277292" cy="1205093"/>
          </a:xfrm>
        </p:spPr>
        <p:txBody>
          <a:bodyPr/>
          <a:lstStyle/>
          <a:p>
            <a:r>
              <a:rPr lang="ru-RU" dirty="0" err="1" smtClean="0"/>
              <a:t>Ковкова</a:t>
            </a:r>
            <a:r>
              <a:rPr lang="ru-RU" smtClean="0"/>
              <a:t> О.О.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164824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В ПРИРОДЕ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Около 70% поверхности Земли покрыто водой, а точнее – водными биогеоценозами: устойчивыми сообществами живых организмов, которые сложились в процессе исторического развития Земли. У каждого вида как обитателя того или иного биогеоценоза сформировались характерные приспособления к жизни в сообществах. Каждый вид играет здесь свою неповторимую роль.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05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3421" y="461378"/>
            <a:ext cx="10515600" cy="5811838"/>
          </a:xfrm>
        </p:spPr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ыбы поедают большое количество животных и растительных организмов. Но и сами они, в свою очередь, служат пищей многим другим организмам. Очень интересны отношения, при которых разные виды животных связаны между собой с обоюдной пользой (симбиоз). Как это происходит у </a:t>
            </a:r>
            <a:r>
              <a:rPr lang="ru-RU" dirty="0" err="1" smtClean="0"/>
              <a:t>амфиприона</a:t>
            </a:r>
            <a:r>
              <a:rPr lang="ru-RU" dirty="0" smtClean="0"/>
              <a:t> (рыбы-клоуна).</a:t>
            </a:r>
          </a:p>
          <a:p>
            <a:r>
              <a:rPr lang="ru-RU" dirty="0" smtClean="0"/>
              <a:t>Такую же роль санитаров, выедающих рачков-паразитов из жабр и кожи крупных рыб коралловых рифов, играют и некоторые мелкие виды губанов и бычков и актинии.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3406" y="4218691"/>
            <a:ext cx="102303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Скорпена</a:t>
            </a:r>
            <a:r>
              <a:rPr lang="ru-RU" sz="2400" dirty="0" smtClean="0"/>
              <a:t>, ядовитая бородавчатка и некоторые другие рыбы несут на себе целые заросли гидроидных полипов, помогающих им маскироваться на дне. Гидроидные полипы в свою очередь находят в рыбах средство передвижения.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676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14784" cy="36053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784" y="0"/>
            <a:ext cx="6077216" cy="3605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87783"/>
            <a:ext cx="6114784" cy="3370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4784" y="3487784"/>
            <a:ext cx="6077216" cy="337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6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в </a:t>
            </a:r>
            <a:r>
              <a:rPr lang="ru-RU" dirty="0" err="1" smtClean="0"/>
              <a:t>жзни</a:t>
            </a:r>
            <a:r>
              <a:rPr lang="ru-RU" dirty="0" smtClean="0"/>
              <a:t>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Рыболовство – одна из самых древних форм хозяйственной деятельности людей. Рыба для человека – источник очень ценных пищевых веществ, главным образом животных белков и жиров, а эти продукты легче усваиваются организмом человека, чем растительные.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40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636079" cy="43807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079" y="2605512"/>
            <a:ext cx="6555921" cy="425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1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Рыбы (особенно костные) имеют для человека большое практическое значение. Помимо пищевых продуктов, рыбы служат сырьем для получения лекарства (рыбий жир и проч.), корма для скота и птицы (кормовая мука), удобрения для полей, технического жира, клея, кожи и других материалов, используемых в пищевой и легкой промышленности. Есть страны, где благосостояние населения прямо зависит от рыболовства.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69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675731"/>
            <a:ext cx="8316686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3514" y="1867989"/>
            <a:ext cx="10343605" cy="430897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41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291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Значение рыб в природе и жизни человека</vt:lpstr>
      <vt:lpstr>РОЛЬ В ПРИРОДЕ</vt:lpstr>
      <vt:lpstr>Презентация PowerPoint</vt:lpstr>
      <vt:lpstr>Презентация PowerPoint</vt:lpstr>
      <vt:lpstr>Роль в жзни человека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рыб в природе и жизни человека</dc:title>
  <dc:creator>Олеся Олеся</dc:creator>
  <cp:lastModifiedBy>Пользователь</cp:lastModifiedBy>
  <cp:revision>7</cp:revision>
  <dcterms:created xsi:type="dcterms:W3CDTF">2017-12-03T15:37:03Z</dcterms:created>
  <dcterms:modified xsi:type="dcterms:W3CDTF">2022-11-27T08:57:19Z</dcterms:modified>
</cp:coreProperties>
</file>