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62" r:id="rId4"/>
    <p:sldId id="263" r:id="rId5"/>
    <p:sldId id="265" r:id="rId6"/>
    <p:sldId id="266" r:id="rId7"/>
    <p:sldId id="267" r:id="rId8"/>
    <p:sldId id="264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D532"/>
    <a:srgbClr val="FFFC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249" autoAdjust="0"/>
  </p:normalViewPr>
  <p:slideViewPr>
    <p:cSldViewPr snapToGrid="0">
      <p:cViewPr varScale="1">
        <p:scale>
          <a:sx n="79" d="100"/>
          <a:sy n="79" d="100"/>
        </p:scale>
        <p:origin x="187" y="11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56B5AFC-1387-4B22-A491-EFEF89B429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7B4E77F-357D-4FB0-ABD2-80EFF657D9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FC2EE74-6EA0-4369-BDE2-ADCBC17481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C767F-88C7-47E3-A67A-3D0516078891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7BA9B63-890E-47A2-9E3E-3E13AFB20E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0F35EAD-B121-4343-B65D-5608607A6B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CCB98-3437-43E0-8946-C81168021AFC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69D3934C-2930-4788-BA28-717172B1E9F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27" t="50000" r="25530" b="19570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7088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316742C-DBE4-401C-B231-52BF80BF31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B19FE810-0AC4-4060-80BE-D92CA27977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FBEA2E8-77AA-4E7B-AE8F-EDC113995C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C767F-88C7-47E3-A67A-3D0516078891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F38D073-D3A1-4476-8979-E8DB9D18DB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C44F3DB-04DA-4210-BDA1-B130F51D9F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CCB98-3437-43E0-8946-C81168021A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9369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F454879D-F44C-4700-A214-60279948E9F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021BDCC-50DC-4FD7-A530-6E95A4056B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E73218C-2A6E-4634-9667-B393F08A90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C767F-88C7-47E3-A67A-3D0516078891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DFE560D-FDA3-46D4-93EA-5AD00CFE4B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BBDF72B-FBAF-42EB-991D-4AF424AD04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CCB98-3437-43E0-8946-C81168021A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6683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779263C-F8FC-4B33-ADBD-83EE6D329C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58493F1-17B8-417A-9F48-0B3BD5BD50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4AC03B6-66F2-4B09-B502-0F041CF6FF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C767F-88C7-47E3-A67A-3D0516078891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533347B-097B-42F9-8324-419BF3350D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60CC5D6-375A-45FD-8FDB-D69BDA1FDC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CCB98-3437-43E0-8946-C81168021A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015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3CCDCF6-25EE-4CD5-A2EB-F25C44A07A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7FF0C77-0098-4C38-A741-EB88644598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79BCD33-B323-444D-9A9D-108D85F0FF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C767F-88C7-47E3-A67A-3D0516078891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6BEC36F-385F-46D8-B694-444AAD2EAD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4CE6137-FDBD-4D54-91F1-544B3747D7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CCB98-3437-43E0-8946-C81168021A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6286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C3A2B75-A467-4C10-A60A-711EBEDE57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D6316D9-B4ED-4B3C-B8A9-C9D1B5D708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D9B8DD5-B270-401D-9C03-5C14E1602B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43B73E2-CDD7-4972-80AA-0055B1D18F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C767F-88C7-47E3-A67A-3D0516078891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7AFDEFE-27E2-42E1-A585-C045E6F777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390276B-1C98-4076-8FE5-17CAE0E564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CCB98-3437-43E0-8946-C81168021A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8806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AEB6AEF-B8D1-48BC-9817-43220E7D5B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128A989-9E07-4995-B999-FE8CE1A03B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A56620A-C57B-4620-99E1-262D2959A9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B53B39FE-A093-4FB1-84F1-7CEBBAC584E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4F25A939-CBAA-4855-A304-FA59AAB5AE4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FD07B0D2-5F4C-4DDF-9C8F-FDFA9D26DF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C767F-88C7-47E3-A67A-3D0516078891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5149D390-C5BD-460C-BCCB-8614F75056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06E9061B-349B-49CD-B9C4-99674BA786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CCB98-3437-43E0-8946-C81168021A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726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370E1C-465B-4D48-BF44-9E23291130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34BB7DFB-5D97-491C-ADA6-AE3C152873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C767F-88C7-47E3-A67A-3D0516078891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74220E1C-29F5-4418-B311-451FA17E56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3C02BCA4-FD62-4697-9D5A-51A513265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CCB98-3437-43E0-8946-C81168021A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7329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4149C23B-B936-4576-9D40-8DEB878555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C767F-88C7-47E3-A67A-3D0516078891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3AF30087-B202-4C27-880E-C684B1D02C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9B39E356-F190-4ECD-9A15-5C4445B41D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CCB98-3437-43E0-8946-C81168021A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5750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992B6CC-4E95-41C0-9DC9-0FE859F887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87F35D0-C0FF-4A24-A6B5-89FA3E4CAB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85103F2-D5F0-4C93-B445-6D9E20B513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C7A8D6F-9A1E-4C58-AD44-DD0FE95B5B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C767F-88C7-47E3-A67A-3D0516078891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B1B0BE3-C063-4E6D-9E0B-327F78F42F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97AE684-D782-4794-B931-0B185FFC75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CCB98-3437-43E0-8946-C81168021A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155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B372DF1-40EC-4CE7-BBEF-55ADD9C71F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6A09AD1B-7E35-4143-955E-58FBEBC6EA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690822A-5CAE-4303-B9DC-648D605A7F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BB71F3D-5BF8-4B9F-80A0-D81515A189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C767F-88C7-47E3-A67A-3D0516078891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75F8A66-1BBF-418E-88AC-10252FF255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60C10B3-CAD3-4845-80A9-FB659473A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CCB98-3437-43E0-8946-C81168021A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4604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26C3492-3D92-4B39-8565-AAC05C9564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F483001-5EEC-44CF-B239-16FA13BB29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5E7F040-4F97-4402-9679-2A3A59B8B04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AC767F-88C7-47E3-A67A-3D0516078891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0954F9F-87BD-46FE-A4C9-D34D2F7BDDB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079AED8-E6E4-42EB-B5B3-58E4C693E2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ACCB98-3437-43E0-8946-C81168021AFC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A42D7960-F110-4AFD-BF8E-1872C76D619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27" t="53653" r="25379" b="14287"/>
          <a:stretch/>
        </p:blipFill>
        <p:spPr>
          <a:xfrm>
            <a:off x="-2310" y="0"/>
            <a:ext cx="1219431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4066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925459-6D02-430E-8EBB-0C45C2405C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27508"/>
            <a:ext cx="10515600" cy="637743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ru-RU" sz="6000" b="1" dirty="0">
                <a:gradFill flip="none" rotWithShape="1">
                  <a:gsLst>
                    <a:gs pos="0">
                      <a:srgbClr val="F5D532">
                        <a:tint val="66000"/>
                        <a:satMod val="160000"/>
                      </a:srgbClr>
                    </a:gs>
                    <a:gs pos="50000">
                      <a:srgbClr val="F5D532">
                        <a:tint val="44500"/>
                        <a:satMod val="160000"/>
                      </a:srgbClr>
                    </a:gs>
                    <a:gs pos="100000">
                      <a:srgbClr val="F5D532">
                        <a:tint val="23500"/>
                        <a:satMod val="160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>
                  <a:glow rad="101600">
                    <a:schemeClr val="accent2">
                      <a:lumMod val="75000"/>
                      <a:alpha val="60000"/>
                    </a:schemeClr>
                  </a:glow>
                </a:effectLst>
                <a:latin typeface="+mn-lt"/>
              </a:rPr>
              <a:t>Тема: «Новогоднее путешествие»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390AFEE-B091-496B-89D1-EEF1E74F2256}"/>
              </a:ext>
            </a:extLst>
          </p:cNvPr>
          <p:cNvSpPr txBox="1"/>
          <p:nvPr/>
        </p:nvSpPr>
        <p:spPr>
          <a:xfrm>
            <a:off x="326355" y="2071164"/>
            <a:ext cx="857090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just">
              <a:buNone/>
            </a:pP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Мои классы очень любят путешествовать по России. Большинство детей и их родителей отправляются в поездки с большим энтузиазмом. Ежегодно мы планируем новогоднюю поездку в несколько городов. </a:t>
            </a:r>
            <a:endParaRPr lang="ru-RU" dirty="0"/>
          </a:p>
        </p:txBody>
      </p:sp>
      <p:pic>
        <p:nvPicPr>
          <p:cNvPr id="30" name="Picture 2" descr="https://sun9-70.userapi.com/impg/1ZcFKlLFElsI0nVpw4ApQjXwximyBREP0yqaJA/Gq_zYD07SwU.jpg?size=1920x1440&amp;quality=95&amp;sign=88c11935cab9fbd7d9d9d469afd173be&amp;type=album">
            <a:extLst>
              <a:ext uri="{FF2B5EF4-FFF2-40B4-BE49-F238E27FC236}">
                <a16:creationId xmlns:a16="http://schemas.microsoft.com/office/drawing/2014/main" id="{2CE86A7A-D6E1-4BFF-8EFC-C836B3DDA2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7152" y="4085488"/>
            <a:ext cx="3508852" cy="2506617"/>
          </a:xfrm>
          <a:prstGeom prst="rect">
            <a:avLst/>
          </a:prstGeom>
          <a:noFill/>
          <a:effectLst>
            <a:glow rad="215900">
              <a:schemeClr val="accent4">
                <a:lumMod val="75000"/>
                <a:alpha val="56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302A7F4-4B01-4754-8BDE-7E2944312C2F}"/>
              </a:ext>
            </a:extLst>
          </p:cNvPr>
          <p:cNvSpPr txBox="1"/>
          <p:nvPr/>
        </p:nvSpPr>
        <p:spPr>
          <a:xfrm>
            <a:off x="326355" y="3861468"/>
            <a:ext cx="7291842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just">
              <a:buNone/>
            </a:pP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в связи с пандемией наши планы рухнули. Чтобы поднять всем настроение, мы решили организовать путешествие по тем местам, куда планировали съездить. Выбрали 5 мест и вспомнили, какие самые яркие впечатления получили бы путешественники, оказавшись в Великом Устюге, Казани, Костроме, Яренске и в Ярославской обл. с. Кукобой.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556443" y="-128409"/>
            <a:ext cx="859925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>
                <a:solidFill>
                  <a:schemeClr val="bg1"/>
                </a:solidFill>
              </a:rPr>
              <a:t>5 ИДЕЙ ОТ 3 «В» КЛЛАССА</a:t>
            </a:r>
          </a:p>
          <a:p>
            <a:r>
              <a:rPr lang="ru-RU" sz="3600">
                <a:solidFill>
                  <a:schemeClr val="bg1"/>
                </a:solidFill>
              </a:rPr>
              <a:t>МАОУ «СОШ№4» </a:t>
            </a:r>
          </a:p>
          <a:p>
            <a:r>
              <a:rPr lang="ru-RU" i="1">
                <a:solidFill>
                  <a:schemeClr val="bg1"/>
                </a:solidFill>
              </a:rPr>
              <a:t>Классный руководитель: Иванова Вера Павловна</a:t>
            </a:r>
            <a:endParaRPr lang="ru-RU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6050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C0B260A2-3521-4968-B04E-AA049B6E78C6}"/>
              </a:ext>
            </a:extLst>
          </p:cNvPr>
          <p:cNvSpPr/>
          <p:nvPr/>
        </p:nvSpPr>
        <p:spPr>
          <a:xfrm>
            <a:off x="2355968" y="-155459"/>
            <a:ext cx="7315200" cy="1530717"/>
          </a:xfrm>
          <a:prstGeom prst="rect">
            <a:avLst/>
          </a:prstGeom>
          <a:solidFill>
            <a:schemeClr val="dk1">
              <a:alpha val="60000"/>
            </a:schemeClr>
          </a:solidFill>
          <a:effectLst>
            <a:softEdge rad="317500"/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925459-6D02-430E-8EBB-0C45C2405C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8" y="209511"/>
            <a:ext cx="10515600" cy="637743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ru-RU" sz="6000" b="1" dirty="0">
                <a:gradFill flip="none" rotWithShape="1">
                  <a:gsLst>
                    <a:gs pos="0">
                      <a:srgbClr val="F5D532">
                        <a:tint val="66000"/>
                        <a:satMod val="160000"/>
                      </a:srgbClr>
                    </a:gs>
                    <a:gs pos="50000">
                      <a:srgbClr val="F5D532">
                        <a:tint val="44500"/>
                        <a:satMod val="160000"/>
                      </a:srgbClr>
                    </a:gs>
                    <a:gs pos="100000">
                      <a:srgbClr val="F5D532">
                        <a:tint val="23500"/>
                        <a:satMod val="160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>
                  <a:glow rad="101600">
                    <a:schemeClr val="accent2">
                      <a:lumMod val="75000"/>
                      <a:alpha val="60000"/>
                    </a:schemeClr>
                  </a:glow>
                </a:effectLst>
                <a:latin typeface="+mn-lt"/>
              </a:rPr>
              <a:t>Разделение ролей</a:t>
            </a:r>
          </a:p>
        </p:txBody>
      </p:sp>
      <p:pic>
        <p:nvPicPr>
          <p:cNvPr id="7" name="Picture 2" descr="https://sun9-48.userapi.com/impg/mw5Pwk_7SfF4KK77L9txkY_g0RGCgF3_zAFhfg/THIdwpCUn1I.jpg?size=1600x1200&amp;quality=96&amp;sign=54757dc8a69a91c0b3ac30eba0130b92&amp;type=album">
            <a:extLst>
              <a:ext uri="{FF2B5EF4-FFF2-40B4-BE49-F238E27FC236}">
                <a16:creationId xmlns:a16="http://schemas.microsoft.com/office/drawing/2014/main" id="{C33087E5-7635-40E3-A090-A6DE8C1286AE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235"/>
          <a:stretch/>
        </p:blipFill>
        <p:spPr bwMode="auto">
          <a:xfrm>
            <a:off x="567300" y="2528835"/>
            <a:ext cx="2828132" cy="1903988"/>
          </a:xfrm>
          <a:prstGeom prst="rect">
            <a:avLst/>
          </a:prstGeom>
          <a:noFill/>
          <a:effectLst>
            <a:glow rad="165100">
              <a:schemeClr val="accent4">
                <a:lumMod val="75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s://sun9-6.userapi.com/impg/dvGT7AjNLl7yki1_Z3u99bwwluYi6rf-hsY7PQ/Gci0tRlQ-YM.jpg?size=1280x960&amp;quality=96&amp;sign=45c43a713a6dcdec2706ce127d3ecb98&amp;type=album">
            <a:extLst>
              <a:ext uri="{FF2B5EF4-FFF2-40B4-BE49-F238E27FC236}">
                <a16:creationId xmlns:a16="http://schemas.microsoft.com/office/drawing/2014/main" id="{E7A2E6FB-4342-42CA-B757-0B981898A43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679"/>
          <a:stretch/>
        </p:blipFill>
        <p:spPr bwMode="auto">
          <a:xfrm>
            <a:off x="8721880" y="2425177"/>
            <a:ext cx="2972601" cy="2007646"/>
          </a:xfrm>
          <a:prstGeom prst="rect">
            <a:avLst/>
          </a:prstGeom>
          <a:noFill/>
          <a:effectLst>
            <a:glow rad="165100">
              <a:schemeClr val="accent4">
                <a:lumMod val="75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https://sun9-84.userapi.com/impg/ilkQNG08XgAqZCauxILWSkN8uRxHfKQXgZq7sg/pj3GHR2IQDc.jpg?size=810x1080&amp;quality=96&amp;sign=abc989bf516f0555232be43d6beaac2b&amp;type=album">
            <a:extLst>
              <a:ext uri="{FF2B5EF4-FFF2-40B4-BE49-F238E27FC236}">
                <a16:creationId xmlns:a16="http://schemas.microsoft.com/office/drawing/2014/main" id="{5FC02A16-67A3-4EDF-9A60-389D7612C70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009"/>
          <a:stretch/>
        </p:blipFill>
        <p:spPr bwMode="auto">
          <a:xfrm>
            <a:off x="5217823" y="4007635"/>
            <a:ext cx="1756348" cy="2154244"/>
          </a:xfrm>
          <a:prstGeom prst="rect">
            <a:avLst/>
          </a:prstGeom>
          <a:noFill/>
          <a:effectLst>
            <a:glow rad="165100">
              <a:schemeClr val="accent4">
                <a:lumMod val="75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https://sun9-83.userapi.com/impg/K1yz5BjDeryxDfJI_k0LXFpSTvRz2BiM4x2pkw/Vju0IV1ONTg.jpg?size=1280x960&amp;quality=96&amp;sign=9101dd60ad71e9217d8558c4b9496b86&amp;type=album">
            <a:extLst>
              <a:ext uri="{FF2B5EF4-FFF2-40B4-BE49-F238E27FC236}">
                <a16:creationId xmlns:a16="http://schemas.microsoft.com/office/drawing/2014/main" id="{FA263317-7853-4C77-9B31-5695D38DDCD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499"/>
          <a:stretch/>
        </p:blipFill>
        <p:spPr bwMode="auto">
          <a:xfrm>
            <a:off x="4105357" y="969717"/>
            <a:ext cx="3816423" cy="2341798"/>
          </a:xfrm>
          <a:prstGeom prst="rect">
            <a:avLst/>
          </a:prstGeom>
          <a:noFill/>
          <a:effectLst>
            <a:glow rad="165100">
              <a:schemeClr val="accent4">
                <a:lumMod val="75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Заголовок 1">
            <a:extLst>
              <a:ext uri="{FF2B5EF4-FFF2-40B4-BE49-F238E27FC236}">
                <a16:creationId xmlns:a16="http://schemas.microsoft.com/office/drawing/2014/main" id="{D24CDF47-7885-40A3-808A-305501511665}"/>
              </a:ext>
            </a:extLst>
          </p:cNvPr>
          <p:cNvSpPr txBox="1">
            <a:spLocks/>
          </p:cNvSpPr>
          <p:nvPr/>
        </p:nvSpPr>
        <p:spPr>
          <a:xfrm>
            <a:off x="567300" y="4480029"/>
            <a:ext cx="2828132" cy="6377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800" b="1" dirty="0">
                <a:gradFill flip="none" rotWithShape="1">
                  <a:gsLst>
                    <a:gs pos="0">
                      <a:srgbClr val="F5D532">
                        <a:tint val="66000"/>
                        <a:satMod val="160000"/>
                      </a:srgbClr>
                    </a:gs>
                    <a:gs pos="50000">
                      <a:srgbClr val="F5D532">
                        <a:tint val="44500"/>
                        <a:satMod val="160000"/>
                      </a:srgbClr>
                    </a:gs>
                    <a:gs pos="100000">
                      <a:srgbClr val="F5D532">
                        <a:tint val="23500"/>
                        <a:satMod val="160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>
                  <a:glow rad="101600">
                    <a:schemeClr val="accent2">
                      <a:lumMod val="75000"/>
                      <a:alpha val="60000"/>
                    </a:schemeClr>
                  </a:glow>
                </a:effectLst>
                <a:latin typeface="+mn-lt"/>
              </a:rPr>
              <a:t>редколлегия</a:t>
            </a:r>
          </a:p>
        </p:txBody>
      </p:sp>
      <p:sp>
        <p:nvSpPr>
          <p:cNvPr id="16" name="Заголовок 1">
            <a:extLst>
              <a:ext uri="{FF2B5EF4-FFF2-40B4-BE49-F238E27FC236}">
                <a16:creationId xmlns:a16="http://schemas.microsoft.com/office/drawing/2014/main" id="{CC87FF2B-C81F-428E-856A-AF5DDE3D262F}"/>
              </a:ext>
            </a:extLst>
          </p:cNvPr>
          <p:cNvSpPr txBox="1">
            <a:spLocks/>
          </p:cNvSpPr>
          <p:nvPr/>
        </p:nvSpPr>
        <p:spPr>
          <a:xfrm>
            <a:off x="8794114" y="4480029"/>
            <a:ext cx="2828132" cy="6377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800" b="1" dirty="0">
                <a:gradFill flip="none" rotWithShape="1">
                  <a:gsLst>
                    <a:gs pos="0">
                      <a:srgbClr val="F5D532">
                        <a:tint val="66000"/>
                        <a:satMod val="160000"/>
                      </a:srgbClr>
                    </a:gs>
                    <a:gs pos="50000">
                      <a:srgbClr val="F5D532">
                        <a:tint val="44500"/>
                        <a:satMod val="160000"/>
                      </a:srgbClr>
                    </a:gs>
                    <a:gs pos="100000">
                      <a:srgbClr val="F5D532">
                        <a:tint val="23500"/>
                        <a:satMod val="160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>
                  <a:glow rad="101600">
                    <a:schemeClr val="accent2">
                      <a:lumMod val="75000"/>
                      <a:alpha val="60000"/>
                    </a:schemeClr>
                  </a:glow>
                </a:effectLst>
                <a:latin typeface="+mn-lt"/>
              </a:rPr>
              <a:t>генераторы идей</a:t>
            </a:r>
          </a:p>
        </p:txBody>
      </p:sp>
      <p:sp>
        <p:nvSpPr>
          <p:cNvPr id="18" name="Заголовок 1">
            <a:extLst>
              <a:ext uri="{FF2B5EF4-FFF2-40B4-BE49-F238E27FC236}">
                <a16:creationId xmlns:a16="http://schemas.microsoft.com/office/drawing/2014/main" id="{579C90CC-F497-4C55-9A56-EE7007EBEDE1}"/>
              </a:ext>
            </a:extLst>
          </p:cNvPr>
          <p:cNvSpPr txBox="1">
            <a:spLocks/>
          </p:cNvSpPr>
          <p:nvPr/>
        </p:nvSpPr>
        <p:spPr>
          <a:xfrm>
            <a:off x="4681931" y="6220257"/>
            <a:ext cx="2828132" cy="6377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800" b="1" dirty="0">
                <a:gradFill flip="none" rotWithShape="1">
                  <a:gsLst>
                    <a:gs pos="0">
                      <a:srgbClr val="F5D532">
                        <a:tint val="66000"/>
                        <a:satMod val="160000"/>
                      </a:srgbClr>
                    </a:gs>
                    <a:gs pos="50000">
                      <a:srgbClr val="F5D532">
                        <a:tint val="44500"/>
                        <a:satMod val="160000"/>
                      </a:srgbClr>
                    </a:gs>
                    <a:gs pos="100000">
                      <a:srgbClr val="F5D532">
                        <a:tint val="23500"/>
                        <a:satMod val="160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>
                  <a:glow rad="101600">
                    <a:schemeClr val="accent2">
                      <a:lumMod val="75000"/>
                      <a:alpha val="60000"/>
                    </a:schemeClr>
                  </a:glow>
                </a:effectLst>
                <a:latin typeface="+mn-lt"/>
              </a:rPr>
              <a:t>реквизиторы</a:t>
            </a:r>
          </a:p>
        </p:txBody>
      </p:sp>
      <p:sp>
        <p:nvSpPr>
          <p:cNvPr id="19" name="Заголовок 1">
            <a:extLst>
              <a:ext uri="{FF2B5EF4-FFF2-40B4-BE49-F238E27FC236}">
                <a16:creationId xmlns:a16="http://schemas.microsoft.com/office/drawing/2014/main" id="{F891695A-F599-4D5D-90A3-DA35D10182D7}"/>
              </a:ext>
            </a:extLst>
          </p:cNvPr>
          <p:cNvSpPr txBox="1">
            <a:spLocks/>
          </p:cNvSpPr>
          <p:nvPr/>
        </p:nvSpPr>
        <p:spPr>
          <a:xfrm>
            <a:off x="4636812" y="3311515"/>
            <a:ext cx="2828132" cy="6377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800" b="1" dirty="0">
                <a:gradFill flip="none" rotWithShape="1">
                  <a:gsLst>
                    <a:gs pos="0">
                      <a:srgbClr val="F5D532">
                        <a:tint val="66000"/>
                        <a:satMod val="160000"/>
                      </a:srgbClr>
                    </a:gs>
                    <a:gs pos="50000">
                      <a:srgbClr val="F5D532">
                        <a:tint val="44500"/>
                        <a:satMod val="160000"/>
                      </a:srgbClr>
                    </a:gs>
                    <a:gs pos="100000">
                      <a:srgbClr val="F5D532">
                        <a:tint val="23500"/>
                        <a:satMod val="160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>
                  <a:glow rad="101600">
                    <a:schemeClr val="accent2">
                      <a:lumMod val="75000"/>
                      <a:alpha val="60000"/>
                    </a:schemeClr>
                  </a:glow>
                </a:effectLst>
                <a:latin typeface="+mn-lt"/>
              </a:rPr>
              <a:t>оформители</a:t>
            </a:r>
          </a:p>
        </p:txBody>
      </p:sp>
    </p:spTree>
    <p:extLst>
      <p:ext uri="{BB962C8B-B14F-4D97-AF65-F5344CB8AC3E}">
        <p14:creationId xmlns:p14="http://schemas.microsoft.com/office/powerpoint/2010/main" val="141380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C0B260A2-3521-4968-B04E-AA049B6E78C6}"/>
              </a:ext>
            </a:extLst>
          </p:cNvPr>
          <p:cNvSpPr/>
          <p:nvPr/>
        </p:nvSpPr>
        <p:spPr>
          <a:xfrm>
            <a:off x="867229" y="-109715"/>
            <a:ext cx="10149114" cy="1530717"/>
          </a:xfrm>
          <a:prstGeom prst="rect">
            <a:avLst/>
          </a:prstGeom>
          <a:solidFill>
            <a:schemeClr val="dk1">
              <a:alpha val="60000"/>
            </a:schemeClr>
          </a:solidFill>
          <a:effectLst>
            <a:softEdge rad="317500"/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925459-6D02-430E-8EBB-0C45C2405C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9171" y="313040"/>
            <a:ext cx="10515600" cy="637743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ru-RU" sz="6000" b="1" dirty="0">
                <a:gradFill flip="none" rotWithShape="1">
                  <a:gsLst>
                    <a:gs pos="0">
                      <a:srgbClr val="F5D532">
                        <a:tint val="66000"/>
                        <a:satMod val="160000"/>
                      </a:srgbClr>
                    </a:gs>
                    <a:gs pos="50000">
                      <a:srgbClr val="F5D532">
                        <a:tint val="44500"/>
                        <a:satMod val="160000"/>
                      </a:srgbClr>
                    </a:gs>
                    <a:gs pos="100000">
                      <a:srgbClr val="F5D532">
                        <a:tint val="23500"/>
                        <a:satMod val="160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>
                  <a:glow rad="101600">
                    <a:schemeClr val="accent2">
                      <a:lumMod val="75000"/>
                      <a:alpha val="60000"/>
                    </a:schemeClr>
                  </a:glow>
                </a:effectLst>
                <a:latin typeface="+mn-lt"/>
              </a:rPr>
              <a:t>Идеи по оформлению класса</a:t>
            </a:r>
          </a:p>
        </p:txBody>
      </p:sp>
      <p:pic>
        <p:nvPicPr>
          <p:cNvPr id="13" name="Picture 2" descr="https://sun9-33.userapi.com/impg/od-gGHCLAykYq2pX7jRoOyUDdKPjvQU8ZL300g/DNJOCNb2B-A.jpg?size=1280x960&amp;quality=96&amp;sign=327821ec16f61bfd7ac77b871cb4c697&amp;type=album">
            <a:extLst>
              <a:ext uri="{FF2B5EF4-FFF2-40B4-BE49-F238E27FC236}">
                <a16:creationId xmlns:a16="http://schemas.microsoft.com/office/drawing/2014/main" id="{28DFA072-14B0-4F9E-BC56-03EDB04B16E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261" y="1621819"/>
            <a:ext cx="2217120" cy="1662840"/>
          </a:xfrm>
          <a:prstGeom prst="rect">
            <a:avLst/>
          </a:prstGeom>
          <a:noFill/>
          <a:effectLst>
            <a:glow rad="127000">
              <a:schemeClr val="accent4">
                <a:lumMod val="75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6" descr="https://sun9-57.userapi.com/impg/-XGWSH04veZYON3x3V2HNTCuc_spVvFXpUa0qQ/qm7tZD3YkBs.jpg?size=1342x1792&amp;quality=95&amp;sign=1a355d6ed9d973d64c7a8e33dae74c08&amp;type=album">
            <a:extLst>
              <a:ext uri="{FF2B5EF4-FFF2-40B4-BE49-F238E27FC236}">
                <a16:creationId xmlns:a16="http://schemas.microsoft.com/office/drawing/2014/main" id="{3C043C8C-0793-4384-A61E-F79EA4F78E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5325" y="1499430"/>
            <a:ext cx="1294371" cy="1728400"/>
          </a:xfrm>
          <a:prstGeom prst="rect">
            <a:avLst/>
          </a:prstGeom>
          <a:noFill/>
          <a:effectLst>
            <a:glow rad="127000">
              <a:schemeClr val="accent4">
                <a:lumMod val="75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8" descr="https://sun9-50.userapi.com/impg/B28GMpE96tqE6VSLzQlwH0PUHhINlMkNxgUGNA/qDd9THvlg58.jpg?size=809x1080&amp;quality=95&amp;sign=3a299f5fe2dde3d12e5c9113b7e58718&amp;type=album">
            <a:extLst>
              <a:ext uri="{FF2B5EF4-FFF2-40B4-BE49-F238E27FC236}">
                <a16:creationId xmlns:a16="http://schemas.microsoft.com/office/drawing/2014/main" id="{19059C10-2230-419D-906B-EF5492F985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9433" y="1487592"/>
            <a:ext cx="1296260" cy="1730482"/>
          </a:xfrm>
          <a:prstGeom prst="rect">
            <a:avLst/>
          </a:prstGeom>
          <a:noFill/>
          <a:effectLst>
            <a:glow rad="127000">
              <a:schemeClr val="accent4">
                <a:lumMod val="75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10" descr="https://sun9-43.userapi.com/impg/UsWrBt5G7eG6S9zqYp4qhcQLZHBJClAeDf_xiw/NE_kVI_e8to.jpg?size=809x1080&amp;quality=95&amp;sign=c00cf9b6da3c2a62f56406b458b6eb46&amp;type=album">
            <a:extLst>
              <a:ext uri="{FF2B5EF4-FFF2-40B4-BE49-F238E27FC236}">
                <a16:creationId xmlns:a16="http://schemas.microsoft.com/office/drawing/2014/main" id="{6230E9E0-DF8C-4427-8746-CE7109C0C9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3119" y="1477836"/>
            <a:ext cx="1310875" cy="1749994"/>
          </a:xfrm>
          <a:prstGeom prst="rect">
            <a:avLst/>
          </a:prstGeom>
          <a:noFill/>
          <a:effectLst>
            <a:glow rad="127000">
              <a:schemeClr val="accent4">
                <a:lumMod val="75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12" descr="https://sun9-75.userapi.com/impg/uRSaXSTlIt086FQ9QDgjb8rG9zH3QP9KbIGvUA/gR5Fo1wTT4Y.jpg?size=1280x960&amp;quality=95&amp;sign=54b785df23620cf411eb96f853623c3a&amp;type=album">
            <a:extLst>
              <a:ext uri="{FF2B5EF4-FFF2-40B4-BE49-F238E27FC236}">
                <a16:creationId xmlns:a16="http://schemas.microsoft.com/office/drawing/2014/main" id="{E207DE90-1192-47F1-8482-637603309A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1421" y="1584507"/>
            <a:ext cx="2217120" cy="1662841"/>
          </a:xfrm>
          <a:prstGeom prst="rect">
            <a:avLst/>
          </a:prstGeom>
          <a:noFill/>
          <a:effectLst>
            <a:glow rad="127000">
              <a:schemeClr val="accent4">
                <a:lumMod val="75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14" descr="https://sun9-71.userapi.com/impg/PFGpxo5fvU969QuMzpSZUp1-gsKA8cztP-wdrQ/TbY42z5WK_M.jpg?size=809x1080&amp;quality=95&amp;sign=a8be5640c2f500b54cd11f688ae31ed5&amp;type=album">
            <a:extLst>
              <a:ext uri="{FF2B5EF4-FFF2-40B4-BE49-F238E27FC236}">
                <a16:creationId xmlns:a16="http://schemas.microsoft.com/office/drawing/2014/main" id="{C6D02801-7818-445A-8720-26018079D1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5010" y="1498673"/>
            <a:ext cx="1309887" cy="1748675"/>
          </a:xfrm>
          <a:prstGeom prst="rect">
            <a:avLst/>
          </a:prstGeom>
          <a:noFill/>
          <a:effectLst>
            <a:glow rad="127000">
              <a:schemeClr val="accent4">
                <a:lumMod val="75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033080" y="3861554"/>
            <a:ext cx="82587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В украшении класса принимали участие дети и родители. Оформление получилось ярким. Разбили класс на 5 зон – станций  для путешествия по городам, прикрепили плакаты – визитные карточки  каждого места.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8192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925459-6D02-430E-8EBB-0C45C2405C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27508"/>
            <a:ext cx="10515600" cy="637743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ru-RU" sz="6000" b="1" dirty="0">
                <a:gradFill flip="none" rotWithShape="1">
                  <a:gsLst>
                    <a:gs pos="0">
                      <a:srgbClr val="F5D532">
                        <a:tint val="66000"/>
                        <a:satMod val="160000"/>
                      </a:srgbClr>
                    </a:gs>
                    <a:gs pos="50000">
                      <a:srgbClr val="F5D532">
                        <a:tint val="44500"/>
                        <a:satMod val="160000"/>
                      </a:srgbClr>
                    </a:gs>
                    <a:gs pos="100000">
                      <a:srgbClr val="F5D532">
                        <a:tint val="23500"/>
                        <a:satMod val="160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>
                  <a:glow rad="101600">
                    <a:schemeClr val="accent2">
                      <a:lumMod val="75000"/>
                      <a:alpha val="60000"/>
                    </a:schemeClr>
                  </a:glow>
                </a:effectLst>
                <a:latin typeface="+mn-lt"/>
              </a:rPr>
              <a:t>Великий Устюг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2847957-27A7-4AF8-A2D7-7518EF71113E}"/>
              </a:ext>
            </a:extLst>
          </p:cNvPr>
          <p:cNvSpPr txBox="1"/>
          <p:nvPr/>
        </p:nvSpPr>
        <p:spPr>
          <a:xfrm>
            <a:off x="402042" y="2013269"/>
            <a:ext cx="116448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станции «Великий Устюг» ребята водили хороводы с Дедом Морозом, играли в снежки, лисичка загадывала загадки, бельчонок играл с ребятами в игру «Шишки», 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«Снежки», пели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песни и 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играли.</a:t>
            </a:r>
            <a:endParaRPr lang="ru-RU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9" name="Picture 2">
            <a:extLst>
              <a:ext uri="{FF2B5EF4-FFF2-40B4-BE49-F238E27FC236}">
                <a16:creationId xmlns:a16="http://schemas.microsoft.com/office/drawing/2014/main" id="{E6270EEB-C9CA-40E4-B2E7-5825534461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2461" y="3522025"/>
            <a:ext cx="4587078" cy="2580231"/>
          </a:xfrm>
          <a:prstGeom prst="rect">
            <a:avLst/>
          </a:prstGeom>
          <a:noFill/>
          <a:effectLst>
            <a:glow rad="203200">
              <a:schemeClr val="accent4">
                <a:lumMod val="75000"/>
                <a:alpha val="61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2904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925459-6D02-430E-8EBB-0C45C2405C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096879"/>
            <a:ext cx="10515600" cy="637743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ru-RU" sz="6000" b="1" dirty="0">
                <a:gradFill flip="none" rotWithShape="1">
                  <a:gsLst>
                    <a:gs pos="0">
                      <a:srgbClr val="F5D532">
                        <a:tint val="66000"/>
                        <a:satMod val="160000"/>
                      </a:srgbClr>
                    </a:gs>
                    <a:gs pos="50000">
                      <a:srgbClr val="F5D532">
                        <a:tint val="44500"/>
                        <a:satMod val="160000"/>
                      </a:srgbClr>
                    </a:gs>
                    <a:gs pos="100000">
                      <a:srgbClr val="F5D532">
                        <a:tint val="23500"/>
                        <a:satMod val="160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>
                  <a:glow rad="101600">
                    <a:schemeClr val="accent2">
                      <a:lumMod val="75000"/>
                      <a:alpha val="60000"/>
                    </a:schemeClr>
                  </a:glow>
                </a:effectLst>
                <a:latin typeface="+mn-lt"/>
              </a:rPr>
              <a:t>Кострома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2847957-27A7-4AF8-A2D7-7518EF71113E}"/>
              </a:ext>
            </a:extLst>
          </p:cNvPr>
          <p:cNvSpPr txBox="1"/>
          <p:nvPr/>
        </p:nvSpPr>
        <p:spPr>
          <a:xfrm>
            <a:off x="273592" y="1734622"/>
            <a:ext cx="116448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станции «Кострома» дети разыграли кукольный мини – спектакль. Кукол было много, предлагалось выбрать команду и героев и показать свои артистические умения.</a:t>
            </a:r>
          </a:p>
        </p:txBody>
      </p:sp>
      <p:pic>
        <p:nvPicPr>
          <p:cNvPr id="11" name="Picture 8" descr="https://sun9-9.userapi.com/impg/uRouQIoYxJ_fQQqlfO5sVc257mykYYfUph_Chg/qLOcmnm1KvU.jpg?size=1280x960&amp;quality=95&amp;sign=37d0f9eb8ab85a5a7e712c7d7e8caa35&amp;type=album">
            <a:extLst>
              <a:ext uri="{FF2B5EF4-FFF2-40B4-BE49-F238E27FC236}">
                <a16:creationId xmlns:a16="http://schemas.microsoft.com/office/drawing/2014/main" id="{46BD82F1-F13B-4832-B033-C66AD30E90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8639" y="2691120"/>
            <a:ext cx="4654717" cy="3491038"/>
          </a:xfrm>
          <a:prstGeom prst="rect">
            <a:avLst/>
          </a:prstGeom>
          <a:noFill/>
          <a:effectLst>
            <a:glow rad="203200">
              <a:schemeClr val="accent4">
                <a:lumMod val="75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737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925459-6D02-430E-8EBB-0C45C2405C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096879"/>
            <a:ext cx="10515600" cy="637743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ru-RU" sz="6000" b="1">
                <a:gradFill flip="none" rotWithShape="1">
                  <a:gsLst>
                    <a:gs pos="0">
                      <a:srgbClr val="F5D532">
                        <a:tint val="66000"/>
                        <a:satMod val="160000"/>
                      </a:srgbClr>
                    </a:gs>
                    <a:gs pos="50000">
                      <a:srgbClr val="F5D532">
                        <a:tint val="44500"/>
                        <a:satMod val="160000"/>
                      </a:srgbClr>
                    </a:gs>
                    <a:gs pos="100000">
                      <a:srgbClr val="F5D532">
                        <a:tint val="23500"/>
                        <a:satMod val="160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>
                  <a:glow rad="101600">
                    <a:schemeClr val="accent2">
                      <a:lumMod val="75000"/>
                      <a:alpha val="60000"/>
                    </a:schemeClr>
                  </a:glow>
                </a:effectLst>
                <a:latin typeface="+mn-lt"/>
              </a:rPr>
              <a:t>Яренск</a:t>
            </a:r>
            <a:endParaRPr lang="ru-RU" sz="6000" b="1" dirty="0">
              <a:gradFill flip="none" rotWithShape="1">
                <a:gsLst>
                  <a:gs pos="0">
                    <a:srgbClr val="F5D532">
                      <a:tint val="66000"/>
                      <a:satMod val="160000"/>
                    </a:srgbClr>
                  </a:gs>
                  <a:gs pos="50000">
                    <a:srgbClr val="F5D532">
                      <a:tint val="44500"/>
                      <a:satMod val="160000"/>
                    </a:srgbClr>
                  </a:gs>
                  <a:gs pos="100000">
                    <a:srgbClr val="F5D532">
                      <a:tint val="23500"/>
                      <a:satMod val="16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effectLst>
                <a:glow rad="101600">
                  <a:schemeClr val="accent2">
                    <a:lumMod val="75000"/>
                    <a:alpha val="60000"/>
                  </a:schemeClr>
                </a:glow>
              </a:effectLst>
              <a:latin typeface="+mn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2847957-27A7-4AF8-A2D7-7518EF71113E}"/>
              </a:ext>
            </a:extLst>
          </p:cNvPr>
          <p:cNvSpPr txBox="1"/>
          <p:nvPr/>
        </p:nvSpPr>
        <p:spPr>
          <a:xfrm>
            <a:off x="273592" y="1734622"/>
            <a:ext cx="116448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станции «Яренск» Матушка Зима предложила ребятам мастер – класс по изготовлению снежинки. </a:t>
            </a:r>
            <a:endParaRPr lang="ru-RU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44422A41-FF5A-4EAC-AA19-B254A3B446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3433" y="2954459"/>
            <a:ext cx="4049486" cy="2699657"/>
          </a:xfrm>
          <a:prstGeom prst="rect">
            <a:avLst/>
          </a:prstGeom>
          <a:noFill/>
          <a:effectLst>
            <a:glow rad="127000">
              <a:schemeClr val="accent4">
                <a:lumMod val="75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4981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925459-6D02-430E-8EBB-0C45C2405C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096879"/>
            <a:ext cx="10515600" cy="637743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ru-RU" sz="6000" b="1" dirty="0">
                <a:gradFill flip="none" rotWithShape="1">
                  <a:gsLst>
                    <a:gs pos="0">
                      <a:srgbClr val="F5D532">
                        <a:tint val="66000"/>
                        <a:satMod val="160000"/>
                      </a:srgbClr>
                    </a:gs>
                    <a:gs pos="50000">
                      <a:srgbClr val="F5D532">
                        <a:tint val="44500"/>
                        <a:satMod val="160000"/>
                      </a:srgbClr>
                    </a:gs>
                    <a:gs pos="100000">
                      <a:srgbClr val="F5D532">
                        <a:tint val="23500"/>
                        <a:satMod val="160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>
                  <a:glow rad="101600">
                    <a:schemeClr val="accent2">
                      <a:lumMod val="75000"/>
                      <a:alpha val="60000"/>
                    </a:schemeClr>
                  </a:glow>
                </a:effectLst>
                <a:latin typeface="+mn-lt"/>
              </a:rPr>
              <a:t>Кукобой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2847957-27A7-4AF8-A2D7-7518EF71113E}"/>
              </a:ext>
            </a:extLst>
          </p:cNvPr>
          <p:cNvSpPr txBox="1"/>
          <p:nvPr/>
        </p:nvSpPr>
        <p:spPr>
          <a:xfrm>
            <a:off x="273592" y="1734622"/>
            <a:ext cx="116448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станции «Кукобой» дети повстречались с Бабой Ягой, Лешим и Кикиморой. Герои разыграли шуточное представление и провели весёлые старты с метлами, чемоданом и по ПДД.</a:t>
            </a:r>
          </a:p>
        </p:txBody>
      </p:sp>
      <p:pic>
        <p:nvPicPr>
          <p:cNvPr id="10" name="Picture 10" descr="https://sun9-8.userapi.com/impg/lMnRT7hnd8Vd6Bwodkkk_6zxHvHDnzUJaPtfhA/5encS8nA5mM.jpg?size=809x1080&amp;quality=95&amp;sign=4f2ac771bd394d5ec960758bd9245dd1&amp;type=album">
            <a:extLst>
              <a:ext uri="{FF2B5EF4-FFF2-40B4-BE49-F238E27FC236}">
                <a16:creationId xmlns:a16="http://schemas.microsoft.com/office/drawing/2014/main" id="{5E6490B9-BDEB-4B46-ABAB-EEA65846DB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9563" y="3178143"/>
            <a:ext cx="1944216" cy="2595492"/>
          </a:xfrm>
          <a:prstGeom prst="rect">
            <a:avLst/>
          </a:prstGeom>
          <a:noFill/>
          <a:effectLst>
            <a:glow rad="304800">
              <a:schemeClr val="accent4">
                <a:lumMod val="75000"/>
                <a:alpha val="6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3" descr="https://sun9-10.userapi.com/impg/05VMrmprkLBe_X6jWC_FaSFBBot-0s4vt8AWHw/ajqCon_3Vro.jpg?size=809x1080&amp;quality=95&amp;sign=67fbc185de663db6445cc2db44ebf579&amp;type=album">
            <a:extLst>
              <a:ext uri="{FF2B5EF4-FFF2-40B4-BE49-F238E27FC236}">
                <a16:creationId xmlns:a16="http://schemas.microsoft.com/office/drawing/2014/main" id="{33FECDDB-6DC7-413C-9519-7E1F58F89D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0097" y="3178143"/>
            <a:ext cx="1958292" cy="2600186"/>
          </a:xfrm>
          <a:prstGeom prst="rect">
            <a:avLst/>
          </a:prstGeom>
          <a:noFill/>
          <a:effectLst>
            <a:glow rad="304800">
              <a:schemeClr val="accent4">
                <a:lumMod val="75000"/>
                <a:alpha val="6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2449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925459-6D02-430E-8EBB-0C45C2405C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096879"/>
            <a:ext cx="10515600" cy="637743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ru-RU" sz="6000" b="1" dirty="0">
                <a:gradFill flip="none" rotWithShape="1">
                  <a:gsLst>
                    <a:gs pos="0">
                      <a:srgbClr val="F5D532">
                        <a:tint val="66000"/>
                        <a:satMod val="160000"/>
                      </a:srgbClr>
                    </a:gs>
                    <a:gs pos="50000">
                      <a:srgbClr val="F5D532">
                        <a:tint val="44500"/>
                        <a:satMod val="160000"/>
                      </a:srgbClr>
                    </a:gs>
                    <a:gs pos="100000">
                      <a:srgbClr val="F5D532">
                        <a:tint val="23500"/>
                        <a:satMod val="160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>
                  <a:glow rad="101600">
                    <a:schemeClr val="accent2">
                      <a:lumMod val="75000"/>
                      <a:alpha val="60000"/>
                    </a:schemeClr>
                  </a:glow>
                </a:effectLst>
                <a:latin typeface="+mn-lt"/>
              </a:rPr>
              <a:t>Казань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2847957-27A7-4AF8-A2D7-7518EF71113E}"/>
              </a:ext>
            </a:extLst>
          </p:cNvPr>
          <p:cNvSpPr txBox="1"/>
          <p:nvPr/>
        </p:nvSpPr>
        <p:spPr>
          <a:xfrm>
            <a:off x="273592" y="1867983"/>
            <a:ext cx="116448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Казань славится своими вкусными сладостями. На станции «Казань» ребята попили чай с лукумом, щербетом и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чак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чаком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pic>
        <p:nvPicPr>
          <p:cNvPr id="9" name="Picture 10" descr="https://sun9-47.userapi.com/impg/-mDlvVpBSYzcH38kXIwNfULIwyNQ2fQO5kYX3A/wqRkLn3kcLM.jpg?size=809x1080&amp;quality=95&amp;sign=c10d59c90ab9cc4ecc64f53aa57392eb&amp;type=album">
            <a:extLst>
              <a:ext uri="{FF2B5EF4-FFF2-40B4-BE49-F238E27FC236}">
                <a16:creationId xmlns:a16="http://schemas.microsoft.com/office/drawing/2014/main" id="{98378BFE-7B24-4D4E-81C9-D8E3C5B506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4813" y="3065805"/>
            <a:ext cx="2267906" cy="2883025"/>
          </a:xfrm>
          <a:prstGeom prst="rect">
            <a:avLst/>
          </a:prstGeom>
          <a:noFill/>
          <a:effectLst>
            <a:glow rad="228600">
              <a:schemeClr val="accent4">
                <a:lumMod val="75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2820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299</Words>
  <Application>Microsoft Office PowerPoint</Application>
  <PresentationFormat>Широкоэкранный</PresentationFormat>
  <Paragraphs>23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Тема Office</vt:lpstr>
      <vt:lpstr>Тема: «Новогоднее путешествие» </vt:lpstr>
      <vt:lpstr>Разделение ролей</vt:lpstr>
      <vt:lpstr>Идеи по оформлению класса</vt:lpstr>
      <vt:lpstr>Великий Устюг</vt:lpstr>
      <vt:lpstr>Кострома</vt:lpstr>
      <vt:lpstr>Яренск</vt:lpstr>
      <vt:lpstr>Кукобой</vt:lpstr>
      <vt:lpstr>Казань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dthf25bd@yandex.ru</cp:lastModifiedBy>
  <cp:revision>11</cp:revision>
  <dcterms:created xsi:type="dcterms:W3CDTF">2021-11-23T12:40:47Z</dcterms:created>
  <dcterms:modified xsi:type="dcterms:W3CDTF">2022-11-28T19:27:53Z</dcterms:modified>
</cp:coreProperties>
</file>