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9"/>
  </p:notesMasterIdLst>
  <p:sldIdLst>
    <p:sldId id="261" r:id="rId2"/>
    <p:sldId id="256" r:id="rId3"/>
    <p:sldId id="257" r:id="rId4"/>
    <p:sldId id="260" r:id="rId5"/>
    <p:sldId id="259" r:id="rId6"/>
    <p:sldId id="25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92" userDrawn="1">
          <p15:clr>
            <a:srgbClr val="A4A3A4"/>
          </p15:clr>
        </p15:guide>
        <p15:guide id="2" pos="4906" userDrawn="1">
          <p15:clr>
            <a:srgbClr val="A4A3A4"/>
          </p15:clr>
        </p15:guide>
        <p15:guide id="3" pos="33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798" y="-96"/>
      </p:cViewPr>
      <p:guideLst>
        <p:guide orient="horz" pos="2092"/>
        <p:guide pos="4906"/>
        <p:guide pos="33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81259-7A84-4088-9E85-374708885F9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5443F-4A6E-42DC-A171-D85C2AF40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962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5443F-4A6E-42DC-A171-D85C2AF40E5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394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400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568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18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97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243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7476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064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640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468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11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502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2EB6-1DAF-4B1E-A732-122510D07AA3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F94B4-4144-46A7-B71B-82A20BF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289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3123" y="2126974"/>
            <a:ext cx="10048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животных по отличительным признакам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348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1" y="3502174"/>
            <a:ext cx="4441243" cy="32067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18992" y="144195"/>
            <a:ext cx="4441243" cy="31901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994909" y="2248280"/>
            <a:ext cx="4194628" cy="342219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7" name="Скругленный прямоугольник 6"/>
          <p:cNvSpPr/>
          <p:nvPr/>
        </p:nvSpPr>
        <p:spPr>
          <a:xfrm>
            <a:off x="7454349" y="501157"/>
            <a:ext cx="3339548" cy="13234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54093" y="501157"/>
            <a:ext cx="38762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Insects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8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49943" y="261257"/>
            <a:ext cx="4640587" cy="31350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546036" y="2306553"/>
            <a:ext cx="6328188" cy="25686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49943" y="3590866"/>
            <a:ext cx="4634267" cy="258133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454349" y="501157"/>
            <a:ext cx="3339548" cy="13234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58284" y="501157"/>
            <a:ext cx="38762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Fish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0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736" y="2399609"/>
            <a:ext cx="5548725" cy="31861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5362" y="112920"/>
            <a:ext cx="5708847" cy="31073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5362" y="3399921"/>
            <a:ext cx="5708847" cy="326942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454349" y="501157"/>
            <a:ext cx="3339548" cy="13234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85993" y="501157"/>
            <a:ext cx="38762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Земноводные</a:t>
            </a: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Amphibians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537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76" y="237593"/>
            <a:ext cx="4850819" cy="30317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06376" y="3458818"/>
            <a:ext cx="4850819" cy="31705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444910" y="2801670"/>
            <a:ext cx="6371728" cy="2992843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454349" y="501157"/>
            <a:ext cx="3339548" cy="13234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85993" y="712999"/>
            <a:ext cx="38762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ресмыкающиеся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Reptiles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11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54" y="188685"/>
            <a:ext cx="4487930" cy="32701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30654" y="3627783"/>
            <a:ext cx="4498448" cy="2981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53778" y="2248280"/>
            <a:ext cx="4005942" cy="419961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454349" y="501157"/>
            <a:ext cx="3339548" cy="13234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85993" y="500311"/>
            <a:ext cx="38762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</a:p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Birds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44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3" y="154426"/>
            <a:ext cx="4101803" cy="31354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758" y="3515397"/>
            <a:ext cx="2734733" cy="319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3" y="3594911"/>
            <a:ext cx="4101804" cy="31199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510" y="2187860"/>
            <a:ext cx="3813047" cy="36410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758" y="224000"/>
            <a:ext cx="2734734" cy="3206494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317437" y="298174"/>
            <a:ext cx="2683565" cy="126071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17437" y="328367"/>
            <a:ext cx="26835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Звери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833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18</Words>
  <Application>Microsoft Office PowerPoint</Application>
  <PresentationFormat>Произвольный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created xsi:type="dcterms:W3CDTF">2022-11-19T16:08:53Z</dcterms:created>
  <dcterms:modified xsi:type="dcterms:W3CDTF">2022-11-28T09:40:29Z</dcterms:modified>
</cp:coreProperties>
</file>