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sldIdLst>
    <p:sldId id="297" r:id="rId2"/>
    <p:sldId id="260" r:id="rId3"/>
    <p:sldId id="261" r:id="rId4"/>
    <p:sldId id="296" r:id="rId5"/>
    <p:sldId id="29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003300"/>
    <a:srgbClr val="990000"/>
    <a:srgbClr val="FF0066"/>
    <a:srgbClr val="FF3300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E97B11-31D5-465A-B19C-E4FF31A7ED7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A5EFCEB-1BA3-4FE2-9A0F-A3E91C5AD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odruzke.ru/wp-content/uploads/2021/08/0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</a:rPr>
              <a:t>День Матери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872067" y="332656"/>
            <a:ext cx="7408333" cy="6336703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Не боюсь грозы ни грамма,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Коль со мною рядом…(мама)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Нет в квартире грязи, хлама.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Убрала всё чисто…(мама)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Перед сном, надев пижаму,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Почитать мы просим…(маму)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Угодит шалун коль в яму,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Будет звать на помощь…(маму)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У слона, гиппопотама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Тоже добрая есть…(мама)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Тем детишкам стыд и срам,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Кто своих обидел…(мам)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Песню с добрыми словами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Сочиним любимой…(маме)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 descr="25 Ноября 2012 - Детский сад &quot;Ласточка&quot; 76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67" t="11656" r="5985" b="16258"/>
          <a:stretch>
            <a:fillRect/>
          </a:stretch>
        </p:blipFill>
        <p:spPr bwMode="auto">
          <a:xfrm>
            <a:off x="5000628" y="2000240"/>
            <a:ext cx="3636000" cy="35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285728"/>
            <a:ext cx="7886700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3300"/>
                </a:solidFill>
              </a:rPr>
              <a:t>Пословицы о маме</a:t>
            </a:r>
            <a:endParaRPr lang="ru-RU" sz="6000" b="1" i="1" dirty="0">
              <a:solidFill>
                <a:srgbClr val="FF33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5400600" cy="504056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Птица рада весне, а младенец  матери.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Нет милее дружка, чем родная матушка.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Нет никого краше, чем матери наши.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Сердце матери лучше солнца греет.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У дитя заболит пальчик, а у матери – сердце.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Материнская забота и на дне моря спасёт.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При солнышке тепло при матери добро.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" name="Рисунок 3" descr="День матери сценарий для школьников"/>
          <p:cNvPicPr/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345" r="15262" b="4695"/>
          <a:stretch>
            <a:fillRect/>
          </a:stretch>
        </p:blipFill>
        <p:spPr bwMode="auto">
          <a:xfrm>
            <a:off x="5724128" y="2996952"/>
            <a:ext cx="2952328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мс Поздравления С Днем Матери Для Подружки :: audiovoice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16632"/>
            <a:ext cx="8928992" cy="64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4/2be22ad1842ac90062cd226c65152ce8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</TotalTime>
  <Words>150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Начальная</vt:lpstr>
      <vt:lpstr>День Матери</vt:lpstr>
      <vt:lpstr>Слайд 2</vt:lpstr>
      <vt:lpstr>Пословицы о маме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днём матери!</dc:title>
  <dc:creator>Домашний</dc:creator>
  <cp:lastModifiedBy>User</cp:lastModifiedBy>
  <cp:revision>40</cp:revision>
  <dcterms:created xsi:type="dcterms:W3CDTF">2014-11-15T04:11:00Z</dcterms:created>
  <dcterms:modified xsi:type="dcterms:W3CDTF">2022-11-28T17:19:22Z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1049-10.2.0.6051</vt:lpwstr>
  </property>
</Properties>
</file>