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8" r:id="rId4"/>
    <p:sldId id="262" r:id="rId5"/>
    <p:sldId id="264" r:id="rId6"/>
    <p:sldId id="268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691680" y="332656"/>
          <a:ext cx="5943600" cy="1860550"/>
        </p:xfrm>
        <a:graphic>
          <a:graphicData uri="http://schemas.openxmlformats.org/presentationml/2006/ole">
            <p:oleObj spid="_x0000_s14338" name="Документ" r:id="rId4" imgW="5940803" imgH="1864507" progId="Word.Document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63688" y="2564904"/>
            <a:ext cx="59046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Представление опыта работы педагога при РППС по образовательной области ФЭМП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«Изготовление и использование дидактической игры по ФЭМП»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6531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 педагог:</a:t>
            </a:r>
          </a:p>
          <a:p>
            <a:pPr algn="r">
              <a:lnSpc>
                <a:spcPct val="150000"/>
              </a:lnSpc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Баранчук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Анастасия Леонидовна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6165304"/>
            <a:ext cx="1706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Иркутск 20</a:t>
            </a:r>
            <a:r>
              <a:rPr lang="en-US" b="1" dirty="0" smtClean="0">
                <a:latin typeface="Cambria" pitchFamily="18" charset="0"/>
              </a:rPr>
              <a:t>22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632848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организовать работу по ФЭМП детей дошкольного возраста в соответствии с современными требованиями, используя дидактические игры, для развития памяти, внимания, воображения, логического мышления</a:t>
            </a:r>
            <a:endParaRPr lang="ru-RU" sz="2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79712" y="4077072"/>
            <a:ext cx="2016224" cy="2016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75856" y="4509120"/>
            <a:ext cx="2016224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148064" y="3861048"/>
            <a:ext cx="1800200" cy="2088232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533207" y="3740499"/>
          <a:ext cx="6077585" cy="245364"/>
        </p:xfrm>
        <a:graphic>
          <a:graphicData uri="http://schemas.openxmlformats.org/drawingml/2006/table">
            <a:tbl>
              <a:tblPr/>
              <a:tblGrid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83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4046" y="0"/>
            <a:ext cx="92180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347864" y="620688"/>
          <a:ext cx="4464500" cy="432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50"/>
                <a:gridCol w="446450"/>
                <a:gridCol w="446450"/>
                <a:gridCol w="446450"/>
                <a:gridCol w="446450"/>
                <a:gridCol w="446450"/>
                <a:gridCol w="446450"/>
                <a:gridCol w="446450"/>
                <a:gridCol w="446450"/>
                <a:gridCol w="44645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3419872" y="1340768"/>
            <a:ext cx="792088" cy="7920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55976" y="1340768"/>
            <a:ext cx="792088" cy="7920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96136" y="1412776"/>
            <a:ext cx="648072" cy="64807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876256" y="1412776"/>
            <a:ext cx="648072" cy="64807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548680"/>
            <a:ext cx="1584176" cy="1471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2564904"/>
            <a:ext cx="30963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67544" y="2492896"/>
            <a:ext cx="4968552" cy="36933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 «Состав числа»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совершенствовать знания о составе изученных чисел. Формировать умение представлять числа в виде суммы двух слагаемых </a:t>
            </a:r>
            <a:r>
              <a:rPr lang="ru-RU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 основе наглядности)</a:t>
            </a: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представления детей о составе числа;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-закреплять умение соотносить число с цифрой;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-упражнять детей в умении раскладывать число на два меньших и составлять из двух меньших большее;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-побуждать детей находить разные варианты при составлении числа из двух меньших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80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564904"/>
            <a:ext cx="3744416" cy="368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476672"/>
            <a:ext cx="1797001" cy="184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476672"/>
            <a:ext cx="1724992" cy="17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476672"/>
            <a:ext cx="17249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804248" y="47667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56648" y="62907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09048" y="78147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80312" y="908720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36296" y="83671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24328" y="1052736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1340768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1556792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9807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76056" y="2564904"/>
            <a:ext cx="3384376" cy="3416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 «Считай -  не ошибись! »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упражнять в счете предметов по картинкам, закрепить в знаний цифр.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r>
              <a:rPr lang="ru-RU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игре используется предметные картинки, на которых ребенку предлагают сосчитать что изображено на иллюстрации в окошках для цифр и подобрать соответствующую цифру в нужное окошко.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80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564904"/>
            <a:ext cx="352839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76672"/>
            <a:ext cx="2471936" cy="1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76672"/>
            <a:ext cx="2545465" cy="190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620688"/>
            <a:ext cx="25202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83568" y="2564904"/>
            <a:ext cx="3960440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 «Собери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образцу»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представления детей об основных цветах; уметь группировать по цвету; развивать сенсорное восприятие; формировать зрительно – моторную координацию действий с предметами. Задачи: учить детей составлять узор, ориентируясь на цвет; учить различать основные цвета; Сформировать навыки самостоятельной деятельности; развивать мелкую моторику рук.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8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476672"/>
            <a:ext cx="2484720" cy="33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5262265" y="4466927"/>
            <a:ext cx="1976983" cy="148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620688"/>
            <a:ext cx="1595962" cy="142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4221088"/>
            <a:ext cx="1439936" cy="192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476672"/>
            <a:ext cx="4536504" cy="5755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Д\и</a:t>
            </a:r>
            <a:r>
              <a:rPr lang="ru-RU" sz="1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«Математический планшет»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b="1" i="1" dirty="0" smtClean="0">
              <a:solidFill>
                <a:srgbClr val="18181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b="1" i="1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1600" i="1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Способствовать познавательно-математическому развитию детей.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b="1" i="1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1. Развивать умение ориентироваться на плоскости и решать задачи в системе координат;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2. Развивать умение работать по схеме, видеть связь между предметами и явлением окружающего мира и его абстрактными изображениями;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3. Развивать мелкую моторику и координацию движений руки;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4. Развивать сенсорные способности, смекалку, воображение;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5. Развивать индуктивное и дедуктивное мышление, дать представление о симметрии, трансформации размера, формы, числа, формирование логико-математических представлений у детей;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6. Способствовать развитию интереса, любознательности, внимания, наблюдательности и самостоятельности.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64904"/>
            <a:ext cx="4950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118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МБДОУ-95</dc:creator>
  <cp:lastModifiedBy>МБДОУ-95</cp:lastModifiedBy>
  <cp:revision>26</cp:revision>
  <dcterms:created xsi:type="dcterms:W3CDTF">2022-03-29T23:15:11Z</dcterms:created>
  <dcterms:modified xsi:type="dcterms:W3CDTF">2022-11-28T03:07:12Z</dcterms:modified>
</cp:coreProperties>
</file>