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</p:sldMasterIdLst>
  <p:notesMasterIdLst>
    <p:notesMasterId r:id="rId16"/>
  </p:notesMasterIdLst>
  <p:sldIdLst>
    <p:sldId id="260" r:id="rId2"/>
    <p:sldId id="259" r:id="rId3"/>
    <p:sldId id="268" r:id="rId4"/>
    <p:sldId id="261" r:id="rId5"/>
    <p:sldId id="262" r:id="rId6"/>
    <p:sldId id="265" r:id="rId7"/>
    <p:sldId id="267" r:id="rId8"/>
    <p:sldId id="269" r:id="rId9"/>
    <p:sldId id="270" r:id="rId10"/>
    <p:sldId id="271" r:id="rId11"/>
    <p:sldId id="272" r:id="rId12"/>
    <p:sldId id="273" r:id="rId13"/>
    <p:sldId id="274" r:id="rId14"/>
    <p:sldId id="275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247" autoAdjust="0"/>
  </p:normalViewPr>
  <p:slideViewPr>
    <p:cSldViewPr snapToGrid="0">
      <p:cViewPr varScale="1">
        <p:scale>
          <a:sx n="101" d="100"/>
          <a:sy n="101" d="100"/>
        </p:scale>
        <p:origin x="9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19A18A-B00F-4FB8-B113-54F3F92AA353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7340AD-037F-47E3-B3CC-D63D3BAEEE1E}">
      <dgm:prSet phldrT="[Текст]" custT="1"/>
      <dgm:spPr/>
      <dgm:t>
        <a:bodyPr/>
        <a:lstStyle/>
        <a:p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Организованное черкание</a:t>
          </a:r>
          <a:endParaRPr lang="ru-RU" sz="20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B3ED239-8134-4E60-8A4C-A8EFFB7256D8}" type="parTrans" cxnId="{93017D60-E659-4973-BB2B-D7EF70C6F70F}">
      <dgm:prSet/>
      <dgm:spPr/>
      <dgm:t>
        <a:bodyPr/>
        <a:lstStyle/>
        <a:p>
          <a:endParaRPr lang="ru-RU"/>
        </a:p>
      </dgm:t>
    </dgm:pt>
    <dgm:pt modelId="{D9AF2EE4-358F-492E-8A5B-A35055E520FF}" type="sibTrans" cxnId="{93017D60-E659-4973-BB2B-D7EF70C6F70F}">
      <dgm:prSet/>
      <dgm:spPr/>
      <dgm:t>
        <a:bodyPr/>
        <a:lstStyle/>
        <a:p>
          <a:endParaRPr lang="ru-RU"/>
        </a:p>
      </dgm:t>
    </dgm:pt>
    <dgm:pt modelId="{9AF86752-E9FC-4D70-B83E-1F6840387E73}">
      <dgm:prSet phldrT="[Текст]" custT="1"/>
      <dgm:spPr/>
      <dgm:t>
        <a:bodyPr/>
        <a:lstStyle/>
        <a:p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Этап структурирования</a:t>
          </a:r>
          <a:endParaRPr lang="ru-RU" sz="20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AF8575-D379-499C-93EE-00D704578E4D}" type="parTrans" cxnId="{61C8ADD0-DA71-4AD9-98EE-1A4EE6A94241}">
      <dgm:prSet/>
      <dgm:spPr/>
      <dgm:t>
        <a:bodyPr/>
        <a:lstStyle/>
        <a:p>
          <a:endParaRPr lang="ru-RU"/>
        </a:p>
      </dgm:t>
    </dgm:pt>
    <dgm:pt modelId="{9494386C-5B79-40CA-B30A-4EB70E912C23}" type="sibTrans" cxnId="{61C8ADD0-DA71-4AD9-98EE-1A4EE6A94241}">
      <dgm:prSet/>
      <dgm:spPr/>
      <dgm:t>
        <a:bodyPr/>
        <a:lstStyle/>
        <a:p>
          <a:endParaRPr lang="ru-RU"/>
        </a:p>
      </dgm:t>
    </dgm:pt>
    <dgm:pt modelId="{E99376F8-B6DF-4AF5-83A3-7ACAD22773CA}">
      <dgm:prSet phldrT="[Текст]" custT="1"/>
      <dgm:spPr/>
      <dgm:t>
        <a:bodyPr/>
        <a:lstStyle/>
        <a:p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Этап графических символов</a:t>
          </a:r>
          <a:endParaRPr lang="ru-RU" sz="20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B85809-927D-43D6-B347-FBF4C6CA045A}" type="parTrans" cxnId="{E43CF1AD-4543-442A-83D7-4A0BACDE31C6}">
      <dgm:prSet/>
      <dgm:spPr/>
      <dgm:t>
        <a:bodyPr/>
        <a:lstStyle/>
        <a:p>
          <a:endParaRPr lang="ru-RU"/>
        </a:p>
      </dgm:t>
    </dgm:pt>
    <dgm:pt modelId="{1E118B9F-6D3E-4569-AA28-25200D99C73C}" type="sibTrans" cxnId="{E43CF1AD-4543-442A-83D7-4A0BACDE31C6}">
      <dgm:prSet/>
      <dgm:spPr/>
      <dgm:t>
        <a:bodyPr/>
        <a:lstStyle/>
        <a:p>
          <a:endParaRPr lang="ru-RU"/>
        </a:p>
      </dgm:t>
    </dgm:pt>
    <dgm:pt modelId="{75660B26-1A85-4526-A13F-9B6C46230BE2}">
      <dgm:prSet custT="1"/>
      <dgm:spPr/>
      <dgm:t>
        <a:bodyPr/>
        <a:lstStyle/>
        <a:p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Произвольное черкание</a:t>
          </a:r>
          <a:endParaRPr lang="ru-RU" sz="20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334B22-DC5E-48E5-99F3-26B7114264A0}" type="parTrans" cxnId="{557EF1BA-7E78-4816-A928-5FAD6F04655F}">
      <dgm:prSet/>
      <dgm:spPr/>
      <dgm:t>
        <a:bodyPr/>
        <a:lstStyle/>
        <a:p>
          <a:endParaRPr lang="ru-RU"/>
        </a:p>
      </dgm:t>
    </dgm:pt>
    <dgm:pt modelId="{E072914D-1D56-4427-A6D7-41E2D0B8FBD6}" type="sibTrans" cxnId="{557EF1BA-7E78-4816-A928-5FAD6F04655F}">
      <dgm:prSet/>
      <dgm:spPr/>
      <dgm:t>
        <a:bodyPr/>
        <a:lstStyle/>
        <a:p>
          <a:endParaRPr lang="ru-RU"/>
        </a:p>
      </dgm:t>
    </dgm:pt>
    <dgm:pt modelId="{C8355F47-A4F1-4E51-AFE4-914FBAC74F4A}" type="pres">
      <dgm:prSet presAssocID="{3919A18A-B00F-4FB8-B113-54F3F92AA353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F894B33-6D28-4A5B-BD7C-25507BD6AEDE}" type="pres">
      <dgm:prSet presAssocID="{75660B26-1A85-4526-A13F-9B6C46230BE2}" presName="composite" presStyleCnt="0"/>
      <dgm:spPr/>
    </dgm:pt>
    <dgm:pt modelId="{7C1414FE-FCE0-4C34-B731-3B348C918205}" type="pres">
      <dgm:prSet presAssocID="{75660B26-1A85-4526-A13F-9B6C46230BE2}" presName="LShape" presStyleLbl="alignNode1" presStyleIdx="0" presStyleCnt="7" custLinFactNeighborX="-12349" custLinFactNeighborY="55809"/>
      <dgm:spPr/>
    </dgm:pt>
    <dgm:pt modelId="{5858FA7E-25F0-4843-A5FA-FC94C937C80A}" type="pres">
      <dgm:prSet presAssocID="{75660B26-1A85-4526-A13F-9B6C46230BE2}" presName="ParentText" presStyleLbl="revTx" presStyleIdx="0" presStyleCnt="4" custScaleX="120212" custScaleY="109341" custLinFactNeighborX="-20733" custLinFactNeighborY="-119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48A13F-8AF2-43C0-8B35-943FA95BCD60}" type="pres">
      <dgm:prSet presAssocID="{75660B26-1A85-4526-A13F-9B6C46230BE2}" presName="Triangle" presStyleLbl="alignNode1" presStyleIdx="1" presStyleCnt="7"/>
      <dgm:spPr/>
    </dgm:pt>
    <dgm:pt modelId="{EBCFC9F6-67F1-4E35-A60B-DB8532C29112}" type="pres">
      <dgm:prSet presAssocID="{E072914D-1D56-4427-A6D7-41E2D0B8FBD6}" presName="sibTrans" presStyleCnt="0"/>
      <dgm:spPr/>
    </dgm:pt>
    <dgm:pt modelId="{F743F648-5AE7-40B6-A4B8-E42EF231096D}" type="pres">
      <dgm:prSet presAssocID="{E072914D-1D56-4427-A6D7-41E2D0B8FBD6}" presName="space" presStyleCnt="0"/>
      <dgm:spPr/>
    </dgm:pt>
    <dgm:pt modelId="{75F4B3BB-FB04-4A27-8464-B9A8AFA06183}" type="pres">
      <dgm:prSet presAssocID="{E17340AD-037F-47E3-B3CC-D63D3BAEEE1E}" presName="composite" presStyleCnt="0"/>
      <dgm:spPr/>
    </dgm:pt>
    <dgm:pt modelId="{62D4D05C-01EF-46F1-8147-669C82F465AB}" type="pres">
      <dgm:prSet presAssocID="{E17340AD-037F-47E3-B3CC-D63D3BAEEE1E}" presName="LShape" presStyleLbl="alignNode1" presStyleIdx="2" presStyleCnt="7" custScaleX="101642" custScaleY="96936" custLinFactNeighborX="-26478" custLinFactNeighborY="55997"/>
      <dgm:spPr/>
    </dgm:pt>
    <dgm:pt modelId="{345CC57C-41ED-4510-A681-18664E8871AE}" type="pres">
      <dgm:prSet presAssocID="{E17340AD-037F-47E3-B3CC-D63D3BAEEE1E}" presName="ParentText" presStyleLbl="revTx" presStyleIdx="1" presStyleCnt="4" custLinFactNeighborX="-34735" custLinFactNeighborY="-105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8268DD-8455-4756-B775-7BEFB3192E98}" type="pres">
      <dgm:prSet presAssocID="{E17340AD-037F-47E3-B3CC-D63D3BAEEE1E}" presName="Triangle" presStyleLbl="alignNode1" presStyleIdx="3" presStyleCnt="7"/>
      <dgm:spPr/>
    </dgm:pt>
    <dgm:pt modelId="{BABE14B3-C08D-4269-9156-61A4F3298E21}" type="pres">
      <dgm:prSet presAssocID="{D9AF2EE4-358F-492E-8A5B-A35055E520FF}" presName="sibTrans" presStyleCnt="0"/>
      <dgm:spPr/>
    </dgm:pt>
    <dgm:pt modelId="{D1216973-7E1A-44FF-ADE4-D5B027CDE4B8}" type="pres">
      <dgm:prSet presAssocID="{D9AF2EE4-358F-492E-8A5B-A35055E520FF}" presName="space" presStyleCnt="0"/>
      <dgm:spPr/>
    </dgm:pt>
    <dgm:pt modelId="{7065CBA4-1C60-4332-A3BC-6A13DAD07D6F}" type="pres">
      <dgm:prSet presAssocID="{9AF86752-E9FC-4D70-B83E-1F6840387E73}" presName="composite" presStyleCnt="0"/>
      <dgm:spPr/>
    </dgm:pt>
    <dgm:pt modelId="{62FB5E77-F92F-4492-9276-1CE53A05CAEA}" type="pres">
      <dgm:prSet presAssocID="{9AF86752-E9FC-4D70-B83E-1F6840387E73}" presName="LShape" presStyleLbl="alignNode1" presStyleIdx="4" presStyleCnt="7" custLinFactNeighborX="-36994" custLinFactNeighborY="59242"/>
      <dgm:spPr/>
    </dgm:pt>
    <dgm:pt modelId="{74549B9A-25D8-43A2-B05C-E2C3EABB0BC7}" type="pres">
      <dgm:prSet presAssocID="{9AF86752-E9FC-4D70-B83E-1F6840387E73}" presName="ParentText" presStyleLbl="revTx" presStyleIdx="2" presStyleCnt="4" custScaleX="93020" custScaleY="116123" custLinFactNeighborX="-31050" custLinFactNeighborY="-212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0CA0B6-09D4-4976-B101-C9A8F7D3F592}" type="pres">
      <dgm:prSet presAssocID="{9AF86752-E9FC-4D70-B83E-1F6840387E73}" presName="Triangle" presStyleLbl="alignNode1" presStyleIdx="5" presStyleCnt="7"/>
      <dgm:spPr/>
    </dgm:pt>
    <dgm:pt modelId="{BCEA8055-14BA-4C26-AB1F-4CC233AFCDD9}" type="pres">
      <dgm:prSet presAssocID="{9494386C-5B79-40CA-B30A-4EB70E912C23}" presName="sibTrans" presStyleCnt="0"/>
      <dgm:spPr/>
    </dgm:pt>
    <dgm:pt modelId="{F7D03F57-73AD-4499-9B4F-C8BAC1109A45}" type="pres">
      <dgm:prSet presAssocID="{9494386C-5B79-40CA-B30A-4EB70E912C23}" presName="space" presStyleCnt="0"/>
      <dgm:spPr/>
    </dgm:pt>
    <dgm:pt modelId="{C01A5403-E6C3-473E-BC13-CF48AFBC14CC}" type="pres">
      <dgm:prSet presAssocID="{E99376F8-B6DF-4AF5-83A3-7ACAD22773CA}" presName="composite" presStyleCnt="0"/>
      <dgm:spPr/>
    </dgm:pt>
    <dgm:pt modelId="{16278F46-6822-4496-A21B-80D322819785}" type="pres">
      <dgm:prSet presAssocID="{E99376F8-B6DF-4AF5-83A3-7ACAD22773CA}" presName="LShape" presStyleLbl="alignNode1" presStyleIdx="6" presStyleCnt="7" custLinFactNeighborX="-48785" custLinFactNeighborY="78196"/>
      <dgm:spPr/>
    </dgm:pt>
    <dgm:pt modelId="{BFF86966-055D-47D3-B3B8-6F35F642BB1E}" type="pres">
      <dgm:prSet presAssocID="{E99376F8-B6DF-4AF5-83A3-7ACAD22773CA}" presName="ParentText" presStyleLbl="revTx" presStyleIdx="3" presStyleCnt="4" custScaleX="104133" custScaleY="115537" custLinFactNeighborX="-26330" custLinFactNeighborY="-97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7EF1BA-7E78-4816-A928-5FAD6F04655F}" srcId="{3919A18A-B00F-4FB8-B113-54F3F92AA353}" destId="{75660B26-1A85-4526-A13F-9B6C46230BE2}" srcOrd="0" destOrd="0" parTransId="{65334B22-DC5E-48E5-99F3-26B7114264A0}" sibTransId="{E072914D-1D56-4427-A6D7-41E2D0B8FBD6}"/>
    <dgm:cxn modelId="{ADC136A4-6A77-4634-92D4-4413C6A2EF0C}" type="presOf" srcId="{9AF86752-E9FC-4D70-B83E-1F6840387E73}" destId="{74549B9A-25D8-43A2-B05C-E2C3EABB0BC7}" srcOrd="0" destOrd="0" presId="urn:microsoft.com/office/officeart/2009/3/layout/StepUpProcess"/>
    <dgm:cxn modelId="{8C1CB426-AA4B-4F33-B053-3BCFD6543A98}" type="presOf" srcId="{3919A18A-B00F-4FB8-B113-54F3F92AA353}" destId="{C8355F47-A4F1-4E51-AFE4-914FBAC74F4A}" srcOrd="0" destOrd="0" presId="urn:microsoft.com/office/officeart/2009/3/layout/StepUpProcess"/>
    <dgm:cxn modelId="{93017D60-E659-4973-BB2B-D7EF70C6F70F}" srcId="{3919A18A-B00F-4FB8-B113-54F3F92AA353}" destId="{E17340AD-037F-47E3-B3CC-D63D3BAEEE1E}" srcOrd="1" destOrd="0" parTransId="{EB3ED239-8134-4E60-8A4C-A8EFFB7256D8}" sibTransId="{D9AF2EE4-358F-492E-8A5B-A35055E520FF}"/>
    <dgm:cxn modelId="{458806A1-A6EE-44F1-9529-52B2A591AE68}" type="presOf" srcId="{E17340AD-037F-47E3-B3CC-D63D3BAEEE1E}" destId="{345CC57C-41ED-4510-A681-18664E8871AE}" srcOrd="0" destOrd="0" presId="urn:microsoft.com/office/officeart/2009/3/layout/StepUpProcess"/>
    <dgm:cxn modelId="{61C8ADD0-DA71-4AD9-98EE-1A4EE6A94241}" srcId="{3919A18A-B00F-4FB8-B113-54F3F92AA353}" destId="{9AF86752-E9FC-4D70-B83E-1F6840387E73}" srcOrd="2" destOrd="0" parTransId="{70AF8575-D379-499C-93EE-00D704578E4D}" sibTransId="{9494386C-5B79-40CA-B30A-4EB70E912C23}"/>
    <dgm:cxn modelId="{8B8736E8-3596-4EE6-836F-EC0B3B2D0242}" type="presOf" srcId="{75660B26-1A85-4526-A13F-9B6C46230BE2}" destId="{5858FA7E-25F0-4843-A5FA-FC94C937C80A}" srcOrd="0" destOrd="0" presId="urn:microsoft.com/office/officeart/2009/3/layout/StepUpProcess"/>
    <dgm:cxn modelId="{E3BEBEB8-6A72-49F1-8B4F-19E2881E0018}" type="presOf" srcId="{E99376F8-B6DF-4AF5-83A3-7ACAD22773CA}" destId="{BFF86966-055D-47D3-B3B8-6F35F642BB1E}" srcOrd="0" destOrd="0" presId="urn:microsoft.com/office/officeart/2009/3/layout/StepUpProcess"/>
    <dgm:cxn modelId="{E43CF1AD-4543-442A-83D7-4A0BACDE31C6}" srcId="{3919A18A-B00F-4FB8-B113-54F3F92AA353}" destId="{E99376F8-B6DF-4AF5-83A3-7ACAD22773CA}" srcOrd="3" destOrd="0" parTransId="{88B85809-927D-43D6-B347-FBF4C6CA045A}" sibTransId="{1E118B9F-6D3E-4569-AA28-25200D99C73C}"/>
    <dgm:cxn modelId="{94D0A909-D4E6-4A65-A243-E2CC45F18DBF}" type="presParOf" srcId="{C8355F47-A4F1-4E51-AFE4-914FBAC74F4A}" destId="{0F894B33-6D28-4A5B-BD7C-25507BD6AEDE}" srcOrd="0" destOrd="0" presId="urn:microsoft.com/office/officeart/2009/3/layout/StepUpProcess"/>
    <dgm:cxn modelId="{FF80FC99-3D0A-41E3-B6B5-BCC5F89E0438}" type="presParOf" srcId="{0F894B33-6D28-4A5B-BD7C-25507BD6AEDE}" destId="{7C1414FE-FCE0-4C34-B731-3B348C918205}" srcOrd="0" destOrd="0" presId="urn:microsoft.com/office/officeart/2009/3/layout/StepUpProcess"/>
    <dgm:cxn modelId="{1E56EACD-ABA0-4342-910F-3DCD3D01F7A4}" type="presParOf" srcId="{0F894B33-6D28-4A5B-BD7C-25507BD6AEDE}" destId="{5858FA7E-25F0-4843-A5FA-FC94C937C80A}" srcOrd="1" destOrd="0" presId="urn:microsoft.com/office/officeart/2009/3/layout/StepUpProcess"/>
    <dgm:cxn modelId="{928F9AA9-02D1-47BE-B353-6C80630271A7}" type="presParOf" srcId="{0F894B33-6D28-4A5B-BD7C-25507BD6AEDE}" destId="{4148A13F-8AF2-43C0-8B35-943FA95BCD60}" srcOrd="2" destOrd="0" presId="urn:microsoft.com/office/officeart/2009/3/layout/StepUpProcess"/>
    <dgm:cxn modelId="{7C1E9F55-BD24-4BA4-B9C5-A6EFE0BF35E3}" type="presParOf" srcId="{C8355F47-A4F1-4E51-AFE4-914FBAC74F4A}" destId="{EBCFC9F6-67F1-4E35-A60B-DB8532C29112}" srcOrd="1" destOrd="0" presId="urn:microsoft.com/office/officeart/2009/3/layout/StepUpProcess"/>
    <dgm:cxn modelId="{FB731F8C-3D80-4524-B61A-0E52C60780E1}" type="presParOf" srcId="{EBCFC9F6-67F1-4E35-A60B-DB8532C29112}" destId="{F743F648-5AE7-40B6-A4B8-E42EF231096D}" srcOrd="0" destOrd="0" presId="urn:microsoft.com/office/officeart/2009/3/layout/StepUpProcess"/>
    <dgm:cxn modelId="{18E4F4FC-8506-4537-93C6-3FDCF9B9A3C1}" type="presParOf" srcId="{C8355F47-A4F1-4E51-AFE4-914FBAC74F4A}" destId="{75F4B3BB-FB04-4A27-8464-B9A8AFA06183}" srcOrd="2" destOrd="0" presId="urn:microsoft.com/office/officeart/2009/3/layout/StepUpProcess"/>
    <dgm:cxn modelId="{0AD5A898-A7D6-4E59-A173-27A851370E78}" type="presParOf" srcId="{75F4B3BB-FB04-4A27-8464-B9A8AFA06183}" destId="{62D4D05C-01EF-46F1-8147-669C82F465AB}" srcOrd="0" destOrd="0" presId="urn:microsoft.com/office/officeart/2009/3/layout/StepUpProcess"/>
    <dgm:cxn modelId="{0CC04E11-4687-4D61-A274-F0AFD111BEA0}" type="presParOf" srcId="{75F4B3BB-FB04-4A27-8464-B9A8AFA06183}" destId="{345CC57C-41ED-4510-A681-18664E8871AE}" srcOrd="1" destOrd="0" presId="urn:microsoft.com/office/officeart/2009/3/layout/StepUpProcess"/>
    <dgm:cxn modelId="{A40ACA56-19F0-4876-8AE6-935F5FB366B3}" type="presParOf" srcId="{75F4B3BB-FB04-4A27-8464-B9A8AFA06183}" destId="{7A8268DD-8455-4756-B775-7BEFB3192E98}" srcOrd="2" destOrd="0" presId="urn:microsoft.com/office/officeart/2009/3/layout/StepUpProcess"/>
    <dgm:cxn modelId="{13C79716-459D-4346-BB41-C03BA52992C1}" type="presParOf" srcId="{C8355F47-A4F1-4E51-AFE4-914FBAC74F4A}" destId="{BABE14B3-C08D-4269-9156-61A4F3298E21}" srcOrd="3" destOrd="0" presId="urn:microsoft.com/office/officeart/2009/3/layout/StepUpProcess"/>
    <dgm:cxn modelId="{F515B320-A728-4798-8D1A-AE9DF7666A38}" type="presParOf" srcId="{BABE14B3-C08D-4269-9156-61A4F3298E21}" destId="{D1216973-7E1A-44FF-ADE4-D5B027CDE4B8}" srcOrd="0" destOrd="0" presId="urn:microsoft.com/office/officeart/2009/3/layout/StepUpProcess"/>
    <dgm:cxn modelId="{6F579D37-27B5-4A72-86D7-2D69BE3D0C71}" type="presParOf" srcId="{C8355F47-A4F1-4E51-AFE4-914FBAC74F4A}" destId="{7065CBA4-1C60-4332-A3BC-6A13DAD07D6F}" srcOrd="4" destOrd="0" presId="urn:microsoft.com/office/officeart/2009/3/layout/StepUpProcess"/>
    <dgm:cxn modelId="{1177F76C-D607-4B56-A004-A3421B8D7AEF}" type="presParOf" srcId="{7065CBA4-1C60-4332-A3BC-6A13DAD07D6F}" destId="{62FB5E77-F92F-4492-9276-1CE53A05CAEA}" srcOrd="0" destOrd="0" presId="urn:microsoft.com/office/officeart/2009/3/layout/StepUpProcess"/>
    <dgm:cxn modelId="{E622619D-B59E-441C-8C3D-DE6A0D5A0A2A}" type="presParOf" srcId="{7065CBA4-1C60-4332-A3BC-6A13DAD07D6F}" destId="{74549B9A-25D8-43A2-B05C-E2C3EABB0BC7}" srcOrd="1" destOrd="0" presId="urn:microsoft.com/office/officeart/2009/3/layout/StepUpProcess"/>
    <dgm:cxn modelId="{2EF11DAC-D1A7-4A93-B5BB-4691362E95EF}" type="presParOf" srcId="{7065CBA4-1C60-4332-A3BC-6A13DAD07D6F}" destId="{630CA0B6-09D4-4976-B101-C9A8F7D3F592}" srcOrd="2" destOrd="0" presId="urn:microsoft.com/office/officeart/2009/3/layout/StepUpProcess"/>
    <dgm:cxn modelId="{8DE6DC43-44B8-4ED8-A80A-17D612F4CCEB}" type="presParOf" srcId="{C8355F47-A4F1-4E51-AFE4-914FBAC74F4A}" destId="{BCEA8055-14BA-4C26-AB1F-4CC233AFCDD9}" srcOrd="5" destOrd="0" presId="urn:microsoft.com/office/officeart/2009/3/layout/StepUpProcess"/>
    <dgm:cxn modelId="{1AA775F9-F81F-4376-89A7-1181AA2CCED1}" type="presParOf" srcId="{BCEA8055-14BA-4C26-AB1F-4CC233AFCDD9}" destId="{F7D03F57-73AD-4499-9B4F-C8BAC1109A45}" srcOrd="0" destOrd="0" presId="urn:microsoft.com/office/officeart/2009/3/layout/StepUpProcess"/>
    <dgm:cxn modelId="{14E959A6-6669-40A3-8390-45B163D8010E}" type="presParOf" srcId="{C8355F47-A4F1-4E51-AFE4-914FBAC74F4A}" destId="{C01A5403-E6C3-473E-BC13-CF48AFBC14CC}" srcOrd="6" destOrd="0" presId="urn:microsoft.com/office/officeart/2009/3/layout/StepUpProcess"/>
    <dgm:cxn modelId="{CF8181A7-C29A-4CB6-AED2-57CF9699A120}" type="presParOf" srcId="{C01A5403-E6C3-473E-BC13-CF48AFBC14CC}" destId="{16278F46-6822-4496-A21B-80D322819785}" srcOrd="0" destOrd="0" presId="urn:microsoft.com/office/officeart/2009/3/layout/StepUpProcess"/>
    <dgm:cxn modelId="{3B6564F6-2C47-4535-8996-6D51BA164D3F}" type="presParOf" srcId="{C01A5403-E6C3-473E-BC13-CF48AFBC14CC}" destId="{BFF86966-055D-47D3-B3B8-6F35F642BB1E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1414FE-FCE0-4C34-B731-3B348C918205}">
      <dsp:nvSpPr>
        <dsp:cNvPr id="0" name=""/>
        <dsp:cNvSpPr/>
      </dsp:nvSpPr>
      <dsp:spPr>
        <a:xfrm rot="5400000">
          <a:off x="751719" y="1965095"/>
          <a:ext cx="1091646" cy="1816474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58FA7E-25F0-4843-A5FA-FC94C937C80A}">
      <dsp:nvSpPr>
        <dsp:cNvPr id="0" name=""/>
        <dsp:cNvSpPr/>
      </dsp:nvSpPr>
      <dsp:spPr>
        <a:xfrm>
          <a:off x="288077" y="1659445"/>
          <a:ext cx="1971384" cy="15717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Произвольное черкание</a:t>
          </a:r>
          <a:endParaRPr lang="ru-RU" sz="20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8077" y="1659445"/>
        <a:ext cx="1971384" cy="1571765"/>
      </dsp:txXfrm>
    </dsp:sp>
    <dsp:sp modelId="{4148A13F-8AF2-43C0-8B35-943FA95BCD60}">
      <dsp:nvSpPr>
        <dsp:cNvPr id="0" name=""/>
        <dsp:cNvSpPr/>
      </dsp:nvSpPr>
      <dsp:spPr>
        <a:xfrm>
          <a:off x="2124317" y="1222127"/>
          <a:ext cx="309419" cy="30941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4D05C-01EF-46F1-8147-669C82F465AB}">
      <dsp:nvSpPr>
        <dsp:cNvPr id="0" name=""/>
        <dsp:cNvSpPr/>
      </dsp:nvSpPr>
      <dsp:spPr>
        <a:xfrm rot="5400000">
          <a:off x="2700024" y="1455454"/>
          <a:ext cx="1058198" cy="184630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5CC57C-41ED-4510-A681-18664E8871AE}">
      <dsp:nvSpPr>
        <dsp:cNvPr id="0" name=""/>
        <dsp:cNvSpPr/>
      </dsp:nvSpPr>
      <dsp:spPr>
        <a:xfrm>
          <a:off x="2412416" y="1250690"/>
          <a:ext cx="1639923" cy="14374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Организованное черкание</a:t>
          </a:r>
          <a:endParaRPr lang="ru-RU" sz="20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12416" y="1250690"/>
        <a:ext cx="1639923" cy="1437489"/>
      </dsp:txXfrm>
    </dsp:sp>
    <dsp:sp modelId="{7A8268DD-8455-4756-B775-7BEFB3192E98}">
      <dsp:nvSpPr>
        <dsp:cNvPr id="0" name=""/>
        <dsp:cNvSpPr/>
      </dsp:nvSpPr>
      <dsp:spPr>
        <a:xfrm>
          <a:off x="4312547" y="725348"/>
          <a:ext cx="309419" cy="30941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FB5E77-F92F-4492-9276-1CE53A05CAEA}">
      <dsp:nvSpPr>
        <dsp:cNvPr id="0" name=""/>
        <dsp:cNvSpPr/>
      </dsp:nvSpPr>
      <dsp:spPr>
        <a:xfrm rot="5400000">
          <a:off x="4650684" y="893129"/>
          <a:ext cx="1091646" cy="1816474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549B9A-25D8-43A2-B05C-E2C3EABB0BC7}">
      <dsp:nvSpPr>
        <dsp:cNvPr id="0" name=""/>
        <dsp:cNvSpPr/>
      </dsp:nvSpPr>
      <dsp:spPr>
        <a:xfrm>
          <a:off x="4688485" y="368146"/>
          <a:ext cx="1525456" cy="1669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Этап структурирования</a:t>
          </a:r>
          <a:endParaRPr lang="ru-RU" sz="20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88485" y="368146"/>
        <a:ext cx="1525456" cy="1669255"/>
      </dsp:txXfrm>
    </dsp:sp>
    <dsp:sp modelId="{630CA0B6-09D4-4976-B101-C9A8F7D3F592}">
      <dsp:nvSpPr>
        <dsp:cNvPr id="0" name=""/>
        <dsp:cNvSpPr/>
      </dsp:nvSpPr>
      <dsp:spPr>
        <a:xfrm>
          <a:off x="6470952" y="112685"/>
          <a:ext cx="309419" cy="30941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278F46-6822-4496-A21B-80D322819785}">
      <dsp:nvSpPr>
        <dsp:cNvPr id="0" name=""/>
        <dsp:cNvSpPr/>
      </dsp:nvSpPr>
      <dsp:spPr>
        <a:xfrm rot="5400000">
          <a:off x="6609821" y="491589"/>
          <a:ext cx="1091646" cy="1816474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F86966-055D-47D3-B3B8-6F35F642BB1E}">
      <dsp:nvSpPr>
        <dsp:cNvPr id="0" name=""/>
        <dsp:cNvSpPr/>
      </dsp:nvSpPr>
      <dsp:spPr>
        <a:xfrm>
          <a:off x="6848084" y="0"/>
          <a:ext cx="1707701" cy="16608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Этап графических символов</a:t>
          </a:r>
          <a:endParaRPr lang="ru-RU" sz="20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848084" y="0"/>
        <a:ext cx="1707701" cy="16608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D9FE9-CD99-46FC-B7E6-0799DA358D06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73DA6-4A69-4B35-BF7C-DA101CE4D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962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73DA6-4A69-4B35-BF7C-DA101CE4DAF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878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A16B20E-2DD3-458F-B116-4D036FC7C6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A81AB3A-248C-4E4B-911A-F9294BC6DD4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7422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B20E-2DD3-458F-B116-4D036FC7C6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AB3A-248C-4E4B-911A-F9294BC6D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659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B20E-2DD3-458F-B116-4D036FC7C6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AB3A-248C-4E4B-911A-F9294BC6DD4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3989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B20E-2DD3-458F-B116-4D036FC7C6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AB3A-248C-4E4B-911A-F9294BC6DD4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3286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B20E-2DD3-458F-B116-4D036FC7C6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AB3A-248C-4E4B-911A-F9294BC6D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217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B20E-2DD3-458F-B116-4D036FC7C6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AB3A-248C-4E4B-911A-F9294BC6DD4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4555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B20E-2DD3-458F-B116-4D036FC7C6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AB3A-248C-4E4B-911A-F9294BC6DD4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8026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B20E-2DD3-458F-B116-4D036FC7C6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AB3A-248C-4E4B-911A-F9294BC6DD4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44845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B20E-2DD3-458F-B116-4D036FC7C6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AB3A-248C-4E4B-911A-F9294BC6DD4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7182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B20E-2DD3-458F-B116-4D036FC7C6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AB3A-248C-4E4B-911A-F9294BC6D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81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B20E-2DD3-458F-B116-4D036FC7C6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AB3A-248C-4E4B-911A-F9294BC6DD4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935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B20E-2DD3-458F-B116-4D036FC7C6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AB3A-248C-4E4B-911A-F9294BC6D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51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B20E-2DD3-458F-B116-4D036FC7C6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AB3A-248C-4E4B-911A-F9294BC6DD49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9841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B20E-2DD3-458F-B116-4D036FC7C6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AB3A-248C-4E4B-911A-F9294BC6DD4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8670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B20E-2DD3-458F-B116-4D036FC7C6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AB3A-248C-4E4B-911A-F9294BC6D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449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B20E-2DD3-458F-B116-4D036FC7C6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AB3A-248C-4E4B-911A-F9294BC6DD4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2591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B20E-2DD3-458F-B116-4D036FC7C6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AB3A-248C-4E4B-911A-F9294BC6D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233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A16B20E-2DD3-458F-B116-4D036FC7C6F0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A81AB3A-248C-4E4B-911A-F9294BC6D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914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  <p:sldLayoutId id="214748379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Этапы развития детского рисунка</a:t>
            </a:r>
            <a:endParaRPr lang="ru-RU" dirty="0"/>
          </a:p>
        </p:txBody>
      </p:sp>
      <p:pic>
        <p:nvPicPr>
          <p:cNvPr id="1026" name="Picture 2" descr="http://img-fotki.yandex.ru/get/6103/81860148.17b/0_73c27_511c6299_XL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2557463"/>
            <a:ext cx="3566195" cy="3487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415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850900"/>
            <a:ext cx="9601196" cy="1435099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месяцев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Черкает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спонтанно, увлеченно. След от карандаша служит стимулом, поддерживая желание увлечённо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черкать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Наличие спонтанного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черканья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показывает, что складывается комплексное умение руки, когда воедино связывается карандаш как инструмент, бумага и результат чёрканья.</a:t>
            </a:r>
          </a:p>
        </p:txBody>
      </p:sp>
    </p:spTree>
    <p:extLst>
      <p:ext uri="{BB962C8B-B14F-4D97-AF65-F5344CB8AC3E}">
        <p14:creationId xmlns:p14="http://schemas.microsoft.com/office/powerpoint/2010/main" val="1842284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месяц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Черкает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пределах листа. Это первый шаг в овладении "техникой"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изобразительной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 Ребёнок ещё неумело держит карандаш, однако новый момент в том, что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черканье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совершается под контролем зрения. Способность контролировать движения позволяет малышу проводить линии только в пределах листа (разумеется, поначалу это нужно показать и закрепить). Постепенно спонтанная деятельность превращается в регулируемую.</a:t>
            </a:r>
          </a:p>
        </p:txBody>
      </p:sp>
    </p:spTree>
    <p:extLst>
      <p:ext uri="{BB962C8B-B14F-4D97-AF65-F5344CB8AC3E}">
        <p14:creationId xmlns:p14="http://schemas.microsoft.com/office/powerpoint/2010/main" val="7441113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126068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 месяца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Подражая, проводит вертикальные и горизонтальные линии. Ребёнок выходит из периода хаотичных каракуль и начинает проводить отдельные линии. Их может быть много или мало, но важно, что он способен уже провести отдельные линии, напоминающие вертикальные и горизонтальные - в зависимости от заданной модели. Способность малыша проводить отдельные линии по подражанию показывает, что он может создать рукой то, что делает кто-то другой. Рука формируется и совершенствуется.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8882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087968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месяцев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 кривую замкнутую линию. Этот показатель выявляет значительно более высокую ступень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доизобразительной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 Кривую замкнутую линию можно провести только при помощи сложного движения руки по кругу под контролем зрения. Особенно важно то, что ребёнок может прекратить движение в определенный момент.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9011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075268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 месяцев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Рисует круг, яблоко, мячик и т. д. Ребёнок с помощью приобретённых умений проводит прямые и кривые замкнутые линии и наполняет их конкретным смыслом (яблоко, воздушный шарик). Основной смысл показателя не в умении проводить кривую замкнутую линию, а в способности понять, что, проводя прямые и кривые линии, можно изобразить предметы окружающего мира. </a:t>
            </a:r>
          </a:p>
        </p:txBody>
      </p:sp>
    </p:spTree>
    <p:extLst>
      <p:ext uri="{BB962C8B-B14F-4D97-AF65-F5344CB8AC3E}">
        <p14:creationId xmlns:p14="http://schemas.microsoft.com/office/powerpoint/2010/main" val="500412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863600"/>
            <a:ext cx="9601196" cy="18669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любом рисунке ребёнок проявляет свои мысли, эмоции, внутренний мир, поэтому детский рисунок нельзя оценивать с взрослой точки зрения. Он не может быть правильным или неправильным, он проявляет развитие ребёнка, уровень формирования характера, моторики, эмоций и разума.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32200" y="2844800"/>
            <a:ext cx="48514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021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893232"/>
            <a:ext cx="9601196" cy="1303867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выделяют четыре этапа, которые проходит ребёнок, овладевая искусством рисунка: 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7825094"/>
              </p:ext>
            </p:extLst>
          </p:nvPr>
        </p:nvGraphicFramePr>
        <p:xfrm>
          <a:off x="1638301" y="2743200"/>
          <a:ext cx="9601200" cy="340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19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711200"/>
            <a:ext cx="9601196" cy="1028699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Произвольное черкание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930400"/>
            <a:ext cx="9601196" cy="4381500"/>
          </a:xfrm>
        </p:spPr>
        <p:txBody>
          <a:bodyPr>
            <a:normAutofit/>
          </a:bodyPr>
          <a:lstStyle/>
          <a:p>
            <a:r>
              <a:rPr lang="ru-RU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опробует карандаши (фломастеры, мелки) и их взаимодействие с бумагой и другими поверхностями. У малыша пока не очень развита координация движений между мозгом, глазом и рукой, поэтому он черкает на любой доступной поверхности - скатерти, стене, собственном </a:t>
            </a:r>
            <a:r>
              <a:rPr lang="ru-RU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животике </a:t>
            </a:r>
            <a:r>
              <a:rPr lang="ru-RU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ножках. Малыш не придаёт значению размерам страницы, линия прерывистая, создаётся впечатление, что он не стремится ничего изобразить, просто рисование - ещё одна функция его рук. На этом этапе ни одна рука не является доминантной, выбор цвета тоже произвольный.</a:t>
            </a:r>
          </a:p>
        </p:txBody>
      </p:sp>
    </p:spTree>
    <p:extLst>
      <p:ext uri="{BB962C8B-B14F-4D97-AF65-F5344CB8AC3E}">
        <p14:creationId xmlns:p14="http://schemas.microsoft.com/office/powerpoint/2010/main" val="357168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706968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Организованное черкание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993900"/>
            <a:ext cx="9601196" cy="4559300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можно заметить влияние мышления на воспроизводимые ребёнком линии. Малыш может решить, что он хочет изобразить, его черточки и точки уже не случайны. Инстинктивно малыш подбирает удобное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карандаша в руке так, чтобы можно было управлять им. Более развитая моторика проявляется в том, что он следит за границами листа. это является также признаком того, что малыша можно начинать приучать к порядку. Во время работы ребёнок может останавливаться и рассматривать рисунок, пытаясь раскрашивать его детали в разные цвета. Так закладывается основа аналитического мышления в будущем. Ребёнок учится выделять части целого, это подвигает его разбирать разные предметы на части.</a:t>
            </a:r>
          </a:p>
        </p:txBody>
      </p:sp>
    </p:spTree>
    <p:extLst>
      <p:ext uri="{BB962C8B-B14F-4D97-AF65-F5344CB8AC3E}">
        <p14:creationId xmlns:p14="http://schemas.microsoft.com/office/powerpoint/2010/main" val="345270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3802" y="635000"/>
            <a:ext cx="9601196" cy="1041399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структурирования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930400"/>
            <a:ext cx="9601196" cy="3945468"/>
          </a:xfrm>
        </p:spPr>
        <p:txBody>
          <a:bodyPr>
            <a:normAutofit/>
          </a:bodyPr>
          <a:lstStyle/>
          <a:p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соединить фигуры в целую композицию, выдержать пропорции, сделать их симметричными. От анализа он переходит к синтезу. Лист становится местом действия, это является признаком социальной зрелости малыша. На этом этапе он готов к освоению сложных слов и многословных предложений.</a:t>
            </a:r>
          </a:p>
        </p:txBody>
      </p:sp>
    </p:spTree>
    <p:extLst>
      <p:ext uri="{BB962C8B-B14F-4D97-AF65-F5344CB8AC3E}">
        <p14:creationId xmlns:p14="http://schemas.microsoft.com/office/powerpoint/2010/main" val="296072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685801"/>
            <a:ext cx="9601196" cy="73660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графических символов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689100"/>
            <a:ext cx="9601196" cy="4381500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главное - работа воображения. Этот период у каждого ребёнка наступает индивидуально. Некоторые дети обладают развитой моторикой задолго до достижения необходимого уровня интеллектуального развития, у других умственные способности намного превосходят мышечные, а иногда они развиваются практически одновременно. Но рано или поздно малыш сообразит, что его малевание что-то обозначает, то есть он постигнет значение символики. Происходит это так: ребёнок не собирается изобразить что-то конкретное, но в процессе творчества что-то 9цвет, форма) напомнит ему знакомый предмет или явление. Ребёнок пытается передать самую суть изображаемого предмета, поэтому нам не всегда понятно, что же кроется за необычной фигурой. В этом, наверное, кроется секрет детской гениальности рисунков. </a:t>
            </a:r>
          </a:p>
        </p:txBody>
      </p:sp>
    </p:spTree>
    <p:extLst>
      <p:ext uri="{BB962C8B-B14F-4D97-AF65-F5344CB8AC3E}">
        <p14:creationId xmlns:p14="http://schemas.microsoft.com/office/powerpoint/2010/main" val="3795178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982132"/>
            <a:ext cx="10439400" cy="1303867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появляется и развивается детский рисунок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78201" y="2489200"/>
            <a:ext cx="4838699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370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3801" y="1041400"/>
            <a:ext cx="9601196" cy="939801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месяцев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90800"/>
            <a:ext cx="9601196" cy="328506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держать карандаш и оставляет "следы" на бумаге. Ребёнок совершает "открытие", что "карандаш (фломастер) рисует". Первый шаг включает знакомство с карандашом как предметом, который, двигаясь, оставляет "следы". Малыш рассматривает карандаш, находит заостренный конец, постукивает им и двигает по бумаге.</a:t>
            </a:r>
          </a:p>
        </p:txBody>
      </p:sp>
    </p:spTree>
    <p:extLst>
      <p:ext uri="{BB962C8B-B14F-4D97-AF65-F5344CB8AC3E}">
        <p14:creationId xmlns:p14="http://schemas.microsoft.com/office/powerpoint/2010/main" val="1625870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124</TotalTime>
  <Words>818</Words>
  <Application>Microsoft Office PowerPoint</Application>
  <PresentationFormat>Широкоэкранный</PresentationFormat>
  <Paragraphs>29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Garamond</vt:lpstr>
      <vt:lpstr>Times New Roman</vt:lpstr>
      <vt:lpstr>Натуральные материалы</vt:lpstr>
      <vt:lpstr>Этапы развития детского рисунка</vt:lpstr>
      <vt:lpstr>В любом рисунке ребёнок проявляет свои мысли, эмоции, внутренний мир, поэтому детский рисунок нельзя оценивать с взрослой точки зрения. Он не может быть правильным или неправильным, он проявляет развитие ребёнка, уровень формирования характера, моторики, эмоций и разума.  </vt:lpstr>
      <vt:lpstr>У детей выделяют четыре этапа, которые проходит ребёнок, овладевая искусством рисунка: </vt:lpstr>
      <vt:lpstr>Произвольное черкание </vt:lpstr>
      <vt:lpstr>Организованное черкание</vt:lpstr>
      <vt:lpstr>Этап структурирования </vt:lpstr>
      <vt:lpstr>Этап графических символов </vt:lpstr>
      <vt:lpstr>Как появляется и развивается детский рисунок ?</vt:lpstr>
      <vt:lpstr>15 месяцев</vt:lpstr>
      <vt:lpstr>18 месяцев</vt:lpstr>
      <vt:lpstr>21 месяц</vt:lpstr>
      <vt:lpstr>24 месяца</vt:lpstr>
      <vt:lpstr>30 месяцев</vt:lpstr>
      <vt:lpstr>36 месяцев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Этапы развития детского рисунка</dc:title>
  <dc:creator>Пользователь</dc:creator>
  <cp:lastModifiedBy>Ludmila</cp:lastModifiedBy>
  <cp:revision>15</cp:revision>
  <dcterms:created xsi:type="dcterms:W3CDTF">2015-11-30T11:48:32Z</dcterms:created>
  <dcterms:modified xsi:type="dcterms:W3CDTF">2022-11-28T06:18:39Z</dcterms:modified>
</cp:coreProperties>
</file>