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67544" y="260649"/>
            <a:ext cx="8280920" cy="201622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«Детский сад комбинированного вида № 2»</a:t>
            </a:r>
            <a:b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</a:rPr>
              <a:t> 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0" y="2780928"/>
            <a:ext cx="9144000" cy="3816424"/>
          </a:xfrm>
        </p:spPr>
        <p:txBody>
          <a:bodyPr>
            <a:normAutofit/>
          </a:bodyPr>
          <a:lstStyle/>
          <a:p>
            <a:pPr algn="ctr"/>
            <a:r>
              <a:rPr lang="x-none" sz="31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 по формированию предпосылок финансовой грамотности </a:t>
            </a:r>
            <a:br>
              <a:rPr lang="x-none" sz="31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x-none" sz="31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группы «Росинка»</a:t>
            </a:r>
            <a:endParaRPr lang="ru-RU" sz="31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Воспитатели : </a:t>
            </a:r>
            <a:r>
              <a:rPr lang="ru-RU" sz="31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Риттер</a:t>
            </a:r>
            <a: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С.А</a:t>
            </a:r>
          </a:p>
          <a:p>
            <a:pPr algn="ctr"/>
            <a: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31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Райчук</a:t>
            </a:r>
            <a: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А.С</a:t>
            </a:r>
            <a:endParaRPr lang="ru-RU" sz="31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424936" cy="2664296"/>
          </a:xfrm>
        </p:spPr>
        <p:txBody>
          <a:bodyPr>
            <a:prstTxWarp prst="textDeflateBottom">
              <a:avLst/>
            </a:prstTxWarp>
            <a:normAutofit/>
          </a:bodyPr>
          <a:lstStyle/>
          <a:p>
            <a:pPr algn="ctr"/>
            <a:r>
              <a:rPr lang="ru-RU" sz="5400" b="0" u="sng" dirty="0" smtClean="0">
                <a:solidFill>
                  <a:srgbClr val="0070C0"/>
                </a:solidFill>
              </a:rPr>
              <a:t>Спасибо за внимание!!!</a:t>
            </a:r>
            <a:endParaRPr lang="ru-RU" sz="5400" b="0" u="sng" dirty="0">
              <a:solidFill>
                <a:srgbClr val="0070C0"/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79512" y="2852936"/>
            <a:ext cx="8640960" cy="2376264"/>
          </a:xfrm>
        </p:spPr>
        <p:txBody>
          <a:bodyPr>
            <a:prstTxWarp prst="textPlain">
              <a:avLst/>
            </a:prstTxWarp>
            <a:normAutofit fontScale="55000" lnSpcReduction="20000"/>
          </a:bodyPr>
          <a:lstStyle/>
          <a:p>
            <a:endParaRPr lang="ru-RU" sz="6000" b="1" u="sng" dirty="0" smtClean="0">
              <a:solidFill>
                <a:srgbClr val="0070C0"/>
              </a:solidFill>
            </a:endParaRPr>
          </a:p>
          <a:p>
            <a:r>
              <a:rPr lang="ru-RU" sz="6000" b="1" u="sng" dirty="0" smtClean="0">
                <a:solidFill>
                  <a:srgbClr val="0070C0"/>
                </a:solidFill>
              </a:rPr>
              <a:t>С/У Воспитатели группы «Росинка»</a:t>
            </a:r>
          </a:p>
          <a:p>
            <a:r>
              <a:rPr lang="ru-RU" sz="6000" b="1" u="sng" dirty="0" err="1" smtClean="0">
                <a:solidFill>
                  <a:srgbClr val="0070C0"/>
                </a:solidFill>
              </a:rPr>
              <a:t>Риттер</a:t>
            </a:r>
            <a:r>
              <a:rPr lang="ru-RU" sz="6000" b="1" u="sng" dirty="0" smtClean="0">
                <a:solidFill>
                  <a:srgbClr val="0070C0"/>
                </a:solidFill>
              </a:rPr>
              <a:t> С.А</a:t>
            </a:r>
          </a:p>
          <a:p>
            <a:r>
              <a:rPr lang="ru-RU" sz="6000" b="1" u="sng" dirty="0" err="1" smtClean="0">
                <a:solidFill>
                  <a:srgbClr val="0070C0"/>
                </a:solidFill>
              </a:rPr>
              <a:t>Райчук</a:t>
            </a:r>
            <a:r>
              <a:rPr lang="ru-RU" sz="6000" b="1" u="sng" smtClean="0">
                <a:solidFill>
                  <a:srgbClr val="0070C0"/>
                </a:solidFill>
              </a:rPr>
              <a:t> А.С</a:t>
            </a:r>
            <a:endParaRPr lang="ru-RU" sz="6000" b="1" u="sng" dirty="0" smtClean="0">
              <a:solidFill>
                <a:srgbClr val="0070C0"/>
              </a:solidFill>
            </a:endParaRPr>
          </a:p>
          <a:p>
            <a:r>
              <a:rPr lang="ru-RU" sz="6000" b="1" u="sng" dirty="0" smtClean="0">
                <a:solidFill>
                  <a:srgbClr val="0070C0"/>
                </a:solidFill>
              </a:rPr>
              <a:t>22.04.2021 год</a:t>
            </a:r>
            <a:endParaRPr lang="ru-RU" sz="6000" b="1" u="sng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95536" y="276386"/>
            <a:ext cx="8532440" cy="550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 проекта:</a:t>
            </a:r>
            <a:r>
              <a:rPr kumimoji="0" lang="ru-RU" sz="44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«Формирование основ финансовой грамотности у детей старшего дошкольного возраста»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–сформировать основы финансовой грамотности у дошкольников.</a:t>
            </a:r>
            <a:endParaRPr lang="ru-RU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u="sng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u="sng" dirty="0">
              <a:ln>
                <a:solidFill>
                  <a:srgbClr val="00B0F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1268760"/>
            <a:ext cx="8892480" cy="5589240"/>
          </a:xfrm>
        </p:spPr>
        <p:txBody>
          <a:bodyPr>
            <a:no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основы финансовой грамотности дошкольников посредством разнообразных видов детской деятельности;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Содействовать финансовому просвещению и воспитанию детей дошкольного возраста;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Совершенствовать коммуникативные качества детей;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Расширять знания детей о потребностях, учить понимать, чем отличаются потребности от желаний.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память, внимание, речь, стимулировать активность детей;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умение творчески подходить к решению ситуаций финансовых отношений посредством игровых действий;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Финансовое просвещение и воспитание детей дошкольного возраста –новое направление в дошкольной педагогике, отражающее интерес педагогической и родительской общественности к глобальной социальной проблеме, неотделимой от развития ребенка с первых лет его жизни.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важен для детей пример родителей. Дети должны знать о потребностях своей семьи, научиться жить по средствам, тратить меньше, чем зарабатывается. Среди психологов и педагогов не существует единого взгляда на стандарты обучения финансовой грамотности, но в целом считается, что обучение финансовой грамотности целесообразно начинать в дошкольном возрасте на начальных ступенях образовательной системы.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наш взгляд, чем раньше дети узнают о роли денег в частной, семейной и общественной жизни, тем раньше могут быть сформированы полезные финансовые привычки.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Грамотность в сфере финансов, так же, как и любая другая, воспитывается в течение продолжительного периода времени на основе принципа «от простого к сложному», в процессе многократного повторения и закрепления, направленного на практическое применение знаний и навыков.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проекта:	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1328"/>
            <a:ext cx="9036496" cy="5376672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 составлен в соответствии с принципами, определенными Федеральным государственным образовательным стандартом дошкольного образования (далее ФГОС ДО).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Мероприятия проекта направлены на формирование у дошкольников начальных представлений о финансовой составляющей жизнедеятельности, понимания материальной стороны окружающего пространства.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 предусматривает тесный контакт между детьми, воспитателями и родителями дошкольников, сотрудниками банка, что облегчает восприятие детьми знаний о мало знакомой стороне окружающего мира.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Описание проекта: </a:t>
            </a:r>
            <a:endParaRPr lang="ru-RU" sz="4400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дети старшей группы;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воспитатели группы;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родители.  </a:t>
            </a:r>
          </a:p>
          <a:p>
            <a:r>
              <a:rPr lang="ru-RU" sz="36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Сроки реализации проекта: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долгосрочный (в течение 2021-2022 учебного года).</a:t>
            </a:r>
          </a:p>
          <a:p>
            <a:r>
              <a:rPr lang="ru-RU" sz="36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информационно -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практико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ориентированный. 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endParaRPr lang="ru-RU" sz="6000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229200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литературы;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Интегрированная НООД;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Продуктивная деятельность;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Сюжетно-ролевые игры, театрализованная деятельность;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Просмотр фрагментов обучающих мультсериалов;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Экскурсии в Отделение Сбербанка РФ;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Участие в олимпиадах, в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Квесте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ЦБ РФ.</a:t>
            </a:r>
          </a:p>
          <a:p>
            <a:pPr algn="just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Основные формы реализации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692696"/>
            <a:ext cx="8964488" cy="6165304"/>
          </a:xfrm>
        </p:spPr>
        <p:txBody>
          <a:bodyPr>
            <a:normAutofit/>
          </a:bodyPr>
          <a:lstStyle/>
          <a:p>
            <a:pPr lvl="0"/>
            <a:r>
              <a:rPr lang="ru-RU" sz="32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1этап – Организационный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информирование родителей о планировании работы с детьми по проекту «Формирование предпосылок финансовой грамотности у старших дошкольников»</a:t>
            </a:r>
          </a:p>
          <a:p>
            <a:pPr>
              <a:buNone/>
            </a:pPr>
            <a:r>
              <a:rPr lang="ru-RU" sz="32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этап – Практический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реализация проектных мероприятий в форме совместной деятельности воспитателя с детьми.</a:t>
            </a:r>
          </a:p>
          <a:p>
            <a:r>
              <a:rPr lang="ru-RU" sz="32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этап – Заключительный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подведение итогов реализации проекта в форме интеллектуально-познавательной игры «Путешествие по стране       Экономика».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проекта:</a:t>
            </a:r>
            <a:b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1328"/>
            <a:ext cx="9036496" cy="5376672"/>
          </a:xfrm>
        </p:spPr>
        <p:txBody>
          <a:bodyPr>
            <a:normAutofit fontScale="25000" lnSpcReduction="20000"/>
          </a:bodyPr>
          <a:lstStyle/>
          <a:p>
            <a:pPr lvl="0" algn="just"/>
            <a:r>
              <a:rPr lang="ru-RU" sz="11400" dirty="0" smtClean="0">
                <a:latin typeface="Times New Roman" pitchFamily="18" charset="0"/>
                <a:cs typeface="Times New Roman" pitchFamily="18" charset="0"/>
              </a:rPr>
              <a:t>Дети приобретают первичный финансовый опыт, учатся устанавливать разумные финансовые отношения в различных сферах жизнедеятельности. </a:t>
            </a:r>
          </a:p>
          <a:p>
            <a:pPr lvl="0" algn="just"/>
            <a:endParaRPr lang="ru-RU" sz="1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1400" dirty="0" smtClean="0">
                <a:latin typeface="Times New Roman" pitchFamily="18" charset="0"/>
                <a:cs typeface="Times New Roman" pitchFamily="18" charset="0"/>
              </a:rPr>
              <a:t>Родители приобретают дополнительные знания по воспитанию финансовой грамотности детей.</a:t>
            </a:r>
          </a:p>
          <a:p>
            <a:pPr lvl="0" algn="just"/>
            <a:endParaRPr lang="ru-RU" sz="1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1400" dirty="0" smtClean="0">
                <a:latin typeface="Times New Roman" pitchFamily="18" charset="0"/>
                <a:cs typeface="Times New Roman" pitchFamily="18" charset="0"/>
              </a:rPr>
              <a:t>Педагоги разрабатывают и реализуют систему работы по формированию основ финансовой грамотности дошкольников. </a:t>
            </a:r>
          </a:p>
          <a:p>
            <a:pPr algn="just"/>
            <a:r>
              <a:rPr lang="ru-RU" sz="1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2289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u="sng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Ожидаемый результат проектной деятельности. </a:t>
            </a:r>
            <a:r>
              <a:rPr lang="ru-RU" u="sng" dirty="0" smtClean="0">
                <a:solidFill>
                  <a:srgbClr val="00B0F0"/>
                </a:solidFill>
              </a:rPr>
              <a:t/>
            </a:r>
            <a:br>
              <a:rPr lang="ru-RU" u="sng" dirty="0" smtClean="0">
                <a:solidFill>
                  <a:srgbClr val="00B0F0"/>
                </a:solidFill>
              </a:rPr>
            </a:br>
            <a:endParaRPr lang="ru-RU" u="sng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63</TotalTime>
  <Words>519</Words>
  <Application>Microsoft Office PowerPoint</Application>
  <PresentationFormat>Экран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Муниципальное бюджетное дошкольное образовательное учреждение «Детский сад комбинированного вида № 2»  </vt:lpstr>
      <vt:lpstr>Слайд 2</vt:lpstr>
      <vt:lpstr>Задачи:</vt:lpstr>
      <vt:lpstr>Актуальность проекта:  </vt:lpstr>
      <vt:lpstr>Описание проекта: </vt:lpstr>
      <vt:lpstr>Участники проекта:</vt:lpstr>
      <vt:lpstr>Основные формы реализации проекта: </vt:lpstr>
      <vt:lpstr>Этапы проекта: </vt:lpstr>
      <vt:lpstr>Ожидаемый результат проектной деятельности.  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комбинированного вида № 2»  </dc:title>
  <dc:creator>User</dc:creator>
  <cp:lastModifiedBy>User</cp:lastModifiedBy>
  <cp:revision>18</cp:revision>
  <dcterms:created xsi:type="dcterms:W3CDTF">2021-04-21T14:39:49Z</dcterms:created>
  <dcterms:modified xsi:type="dcterms:W3CDTF">2022-11-28T04:16:46Z</dcterms:modified>
</cp:coreProperties>
</file>