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62" r:id="rId3"/>
    <p:sldId id="263" r:id="rId4"/>
    <p:sldId id="271" r:id="rId5"/>
    <p:sldId id="274" r:id="rId6"/>
    <p:sldId id="266" r:id="rId7"/>
    <p:sldId id="259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128" autoAdjust="0"/>
  </p:normalViewPr>
  <p:slideViewPr>
    <p:cSldViewPr>
      <p:cViewPr>
        <p:scale>
          <a:sx n="66" d="100"/>
          <a:sy n="66" d="100"/>
        </p:scale>
        <p:origin x="-63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EF3DE-6B1F-49F9-BEC8-4220E86FEEBA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AF805-0D88-4F62-9B25-7DC5D903AB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06EB3C-E280-4C9C-88D3-C2F2648EE959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B5FA7E-2808-4EAF-9327-DC5F5B06933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Формирование УМК по общеобразователь</a:t>
            </a:r>
            <a:r>
              <a:rPr lang="ru-RU" sz="3200" dirty="0" smtClean="0">
                <a:solidFill>
                  <a:srgbClr val="FFC000"/>
                </a:solidFill>
              </a:rPr>
              <a:t>ной дисциплине «Иностранный язык» с учетом возможностей цифровой платформы </a:t>
            </a:r>
            <a:r>
              <a:rPr lang="en-US" sz="3200" dirty="0" smtClean="0">
                <a:solidFill>
                  <a:srgbClr val="FFC000"/>
                </a:solidFill>
              </a:rPr>
              <a:t>Moodle.</a:t>
            </a:r>
            <a:r>
              <a:rPr lang="ru-RU" sz="3200" dirty="0" smtClean="0">
                <a:solidFill>
                  <a:srgbClr val="FFC000"/>
                </a:solidFill>
              </a:rPr>
              <a:t/>
            </a:r>
            <a:br>
              <a:rPr lang="ru-RU" sz="3200" dirty="0" smtClean="0">
                <a:solidFill>
                  <a:srgbClr val="FFC000"/>
                </a:solidFill>
              </a:rPr>
            </a:b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572008"/>
            <a:ext cx="7854696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Шинкарева И.В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преподаватель ГБПОУ КК "Краснодарский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колледж электронного приборостроения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1071562"/>
          </a:xfrm>
        </p:spPr>
        <p:txBody>
          <a:bodyPr/>
          <a:lstStyle/>
          <a:p>
            <a:pPr algn="ctr"/>
            <a:r>
              <a:rPr lang="ru-RU" b="1" i="1" dirty="0" smtClean="0"/>
              <a:t>Вступление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92922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200" dirty="0" smtClean="0"/>
          </a:p>
          <a:p>
            <a:pPr>
              <a:buNone/>
            </a:pPr>
            <a:endParaRPr lang="ru-RU" sz="2200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707236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/>
              <a:t>Moodle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86808" cy="24288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200" b="1" dirty="0" smtClean="0"/>
              <a:t>	</a:t>
            </a:r>
            <a:r>
              <a:rPr lang="ru-RU" sz="2200" b="1" dirty="0" smtClean="0"/>
              <a:t>Moo</a:t>
            </a:r>
            <a:r>
              <a:rPr lang="en-US" sz="2200" b="1" dirty="0" smtClean="0"/>
              <a:t>dl</a:t>
            </a:r>
            <a:r>
              <a:rPr lang="ru-RU" sz="2200" b="1" dirty="0" smtClean="0"/>
              <a:t>e </a:t>
            </a:r>
            <a:r>
              <a:rPr lang="ru-RU" sz="2200" dirty="0" smtClean="0"/>
              <a:t>– программный продукт, позволяющий создавать курсы и web-сайты. Ориентирован  на организацию взаимодействия между преподавателем и учениками, подходит  для организации традиционных дистанционных курсов,  поддержки очного обучения, является  центром создания учебного материала и обеспечения интерактивного взаимодействия между участниками учебного процесса.</a:t>
            </a:r>
          </a:p>
          <a:p>
            <a:pPr lvl="0"/>
            <a:endParaRPr lang="ru-RU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7170" name="AutoShape 2" descr="https://avatars.mds.yandex.net/i?id=47a146b9b08be8d28e49cdda1d6e6366eca47765-5195024-images-thumbs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172" name="AutoShape 4" descr="https://kpfu.ru/portal/docs/F_2133082791/lOApmr_Lha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174" name="AutoShape 6" descr="https://kpfu.ru/portal/docs/F_2133082791/lOApmr_Lha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071942"/>
            <a:ext cx="369664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071942"/>
            <a:ext cx="3929090" cy="230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Возможности, реализуемые в </a:t>
            </a:r>
            <a:r>
              <a:rPr lang="en-US" sz="3600" b="1" i="1" dirty="0" smtClean="0"/>
              <a:t>MOODLE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358246" cy="5072098"/>
          </a:xfrm>
        </p:spPr>
        <p:txBody>
          <a:bodyPr>
            <a:noAutofit/>
          </a:bodyPr>
          <a:lstStyle/>
          <a:p>
            <a:r>
              <a:rPr lang="ru-RU" sz="2100" dirty="0" smtClean="0"/>
              <a:t>создание собственной образовательной траектории обучения;</a:t>
            </a:r>
          </a:p>
          <a:p>
            <a:pPr lvl="0"/>
            <a:r>
              <a:rPr lang="ru-RU" sz="2100" dirty="0" smtClean="0"/>
              <a:t>выбор индивидуальной траектории обучения;</a:t>
            </a:r>
          </a:p>
          <a:p>
            <a:pPr lvl="0"/>
            <a:r>
              <a:rPr lang="ru-RU" sz="2100" dirty="0" smtClean="0"/>
              <a:t>непрерывное обучение (независимо от болезни, участия в соревнованиях и т.д.)</a:t>
            </a:r>
          </a:p>
          <a:p>
            <a:pPr lvl="0"/>
            <a:r>
              <a:rPr lang="ru-RU" sz="2100" dirty="0" smtClean="0"/>
              <a:t>быстрый доступ к различным источникам информации с оперативной передачей любого ее объема и вида (визуальной, звуковой, динамичной, текстовой, графической) на любые расстояния;</a:t>
            </a:r>
          </a:p>
          <a:p>
            <a:pPr lvl="0"/>
            <a:r>
              <a:rPr lang="ru-RU" sz="2100" dirty="0" smtClean="0"/>
              <a:t>диалог с другими обучающимися (форум);</a:t>
            </a:r>
          </a:p>
          <a:p>
            <a:pPr lvl="0"/>
            <a:r>
              <a:rPr lang="ru-RU" sz="2100" dirty="0" smtClean="0"/>
              <a:t>осуществление контроля с обратной связью, диагностикой ошибок и оценкой результатов учебной деятельности;</a:t>
            </a:r>
          </a:p>
          <a:p>
            <a:pPr lvl="0"/>
            <a:r>
              <a:rPr lang="ru-RU" sz="2100" dirty="0" smtClean="0"/>
              <a:t>осуществление самоконтроля и самокоррекции результатов (редактор тестов)</a:t>
            </a:r>
            <a:r>
              <a:rPr lang="en-US" sz="2100" dirty="0" smtClean="0"/>
              <a:t>;</a:t>
            </a:r>
            <a:endParaRPr lang="ru-RU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4214842" cy="376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2909" y="785794"/>
            <a:ext cx="427824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4" y="71414"/>
            <a:ext cx="8929718" cy="35719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Радовель В.А. «Английский язык в сфере информационных технологий»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1999" y="4640156"/>
            <a:ext cx="4214843" cy="207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8" y="4798073"/>
            <a:ext cx="4143372" cy="191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401080" cy="500066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умение ставить учебную цель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lvl="0"/>
            <a:r>
              <a:rPr lang="ru-RU" sz="2400" dirty="0" smtClean="0"/>
              <a:t>сформулировать информационный запрос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lvl="0"/>
            <a:r>
              <a:rPr lang="ru-RU" sz="2400" dirty="0" smtClean="0"/>
              <a:t>найти адекватные источники информации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lvl="0"/>
            <a:r>
              <a:rPr lang="ru-RU" sz="2400" dirty="0" smtClean="0"/>
              <a:t>грамотно извлекать информацию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lvl="0"/>
            <a:r>
              <a:rPr lang="ru-RU" sz="2400" dirty="0" smtClean="0"/>
              <a:t>владеть приемами просмотрового, ознакомительного, изучающего чтения;</a:t>
            </a:r>
          </a:p>
          <a:p>
            <a:pPr lvl="0"/>
            <a:r>
              <a:rPr lang="ru-RU" sz="2400" dirty="0" smtClean="0"/>
              <a:t>использование приобретенной информации и знаний, выработанных на ее основе в собственной письменной речи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lvl="0"/>
            <a:r>
              <a:rPr lang="ru-RU" sz="2400" dirty="0" smtClean="0"/>
              <a:t>развитие визуальной, двигательной и  словесно-логической памяти</a:t>
            </a:r>
            <a:r>
              <a:rPr lang="en-US" sz="2400" dirty="0" smtClean="0"/>
              <a:t>;</a:t>
            </a:r>
          </a:p>
          <a:p>
            <a:endParaRPr lang="en-US" sz="24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14546" y="704088"/>
            <a:ext cx="6472254" cy="7246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Шинкарева\для Субботиной\оформление документов на категорию\Диплом ШИЛО Викто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42852"/>
            <a:ext cx="3714776" cy="3714776"/>
          </a:xfrm>
          <a:prstGeom prst="rect">
            <a:avLst/>
          </a:prstGeom>
          <a:noFill/>
        </p:spPr>
      </p:pic>
      <p:pic>
        <p:nvPicPr>
          <p:cNvPr id="1027" name="Picture 3" descr="P:\Шинкарева\для Субботиной\оформление документов на категорию\форма 4\сканы грамот\CamScanner 11-10-2022 11.12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3500462" cy="4572032"/>
          </a:xfrm>
          <a:prstGeom prst="rect">
            <a:avLst/>
          </a:prstGeom>
          <a:noFill/>
        </p:spPr>
      </p:pic>
      <p:pic>
        <p:nvPicPr>
          <p:cNvPr id="1028" name="Picture 4" descr="P:\Шинкарева\для Субботиной\оформление документов на категорию\Диплом 2 степени Англ. Трофимов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3077202"/>
            <a:ext cx="3500462" cy="3780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Список литературы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Moodle</a:t>
            </a:r>
            <a:r>
              <a:rPr lang="ru-RU" dirty="0" smtClean="0"/>
              <a:t>. Виртуальная обучающая среда [Электронный ресурс] – Режим доступа </a:t>
            </a:r>
          </a:p>
          <a:p>
            <a:pPr lvl="0"/>
            <a:r>
              <a:rPr lang="ru-RU" dirty="0" smtClean="0"/>
              <a:t>Радовель В.А. «Английский язык в сфере информационных технологий» учебно-практическое пособие 2019г</a:t>
            </a:r>
          </a:p>
          <a:p>
            <a:pPr lvl="0"/>
            <a:r>
              <a:rPr lang="ru-RU" dirty="0" smtClean="0"/>
              <a:t>Алешкина О. В., Миналиева М. А., Рачителева Н. А. Дистанционные образовательные технологии — ключ к массовому образованию XXI века [Текст] // Актуальные задачи педагогики: материалы VI междунар. науч. конф. (г. Чита, январь 2015 г.).  — Чита: Издательство Молодой ученый, 2015. — С. 63-65.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solidFill>
          <a:schemeClr val="bg1"/>
        </a:solidFill>
        <a:ln>
          <a:solidFill>
            <a:schemeClr val="accent1">
              <a:lumMod val="75000"/>
            </a:schemeClr>
          </a:solidFill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255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Формирование УМК по общеобразовательной дисциплине «Иностранный язык» с учетом возможностей цифровой платформы Moodle. </vt:lpstr>
      <vt:lpstr>Вступление</vt:lpstr>
      <vt:lpstr>Moodle</vt:lpstr>
      <vt:lpstr>Возможности, реализуемые в MOODLE</vt:lpstr>
      <vt:lpstr>Радовель В.А. «Английский язык в сфере информационных технологий»</vt:lpstr>
      <vt:lpstr>Итоги</vt:lpstr>
      <vt:lpstr>Слайд 7</vt:lpstr>
      <vt:lpstr>Список литературы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УМК по общеобразовательным дисциплинам с учетом дидактических возможностей цифровых ресурсов</dc:title>
  <dc:creator>shinkarevaiv</dc:creator>
  <cp:lastModifiedBy>shinkarevaiv</cp:lastModifiedBy>
  <cp:revision>52</cp:revision>
  <dcterms:created xsi:type="dcterms:W3CDTF">2022-10-25T10:38:35Z</dcterms:created>
  <dcterms:modified xsi:type="dcterms:W3CDTF">2022-11-12T06:52:47Z</dcterms:modified>
</cp:coreProperties>
</file>