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  <p:sldMasterId id="2147483853" r:id="rId2"/>
  </p:sldMasterIdLst>
  <p:notesMasterIdLst>
    <p:notesMasterId r:id="rId14"/>
  </p:notesMasterIdLst>
  <p:sldIdLst>
    <p:sldId id="256" r:id="rId3"/>
    <p:sldId id="257" r:id="rId4"/>
    <p:sldId id="259" r:id="rId5"/>
    <p:sldId id="265" r:id="rId6"/>
    <p:sldId id="268" r:id="rId7"/>
    <p:sldId id="266" r:id="rId8"/>
    <p:sldId id="267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E3B12-B20C-4C1A-A3B4-A57AB162807C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4E8F5-B422-4310-AEEA-DF8BD3257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3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4E8F5-B422-4310-AEEA-DF8BD325750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482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245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56409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4114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49565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171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916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32080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262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3088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6184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9283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9392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tx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5258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2101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18341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75682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8315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894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311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2069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3241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9965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012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C63AB890-9D41-4A74-87EC-25B124D536E0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2995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2240" y="317816"/>
            <a:ext cx="6939520" cy="164592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 РОСПИСЬ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2036" name="Picture 4" descr="http://promisly.ru/files/u1/1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4416789" cy="4361442"/>
          </a:xfrm>
          <a:prstGeom prst="rect">
            <a:avLst/>
          </a:prstGeom>
          <a:noFill/>
        </p:spPr>
      </p:pic>
      <p:pic>
        <p:nvPicPr>
          <p:cNvPr id="172046" name="Picture 14" descr="http://loftcenter.ru/assets/images/0-5a296-f53baee6-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4293" y="2186652"/>
            <a:ext cx="4482119" cy="45418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0"/>
            <a:ext cx="4847525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420888"/>
            <a:ext cx="3384376" cy="176478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Добавляем основные цвета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129816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0"/>
            <a:ext cx="4896544" cy="696397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510241"/>
            <a:ext cx="2952328" cy="19434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Добавляем последние штрихи белой гуашью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150729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052" y="188640"/>
            <a:ext cx="3296104" cy="6496756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 возникла в городе Городец Нижегородской губернии. Это фантастические цветы, птицы, кони, выполненные масляными красками и украшающие детскую мебель, прялки, посуду, кухонные доски, разного рода сувениры.</a:t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Городецкую роспись  отличают свободные мазки с белой и черной графической обводкой и характерный рисунок – растения, животные, разнообразные жанровые сценки. Как правило, все элементы узоров городецких мастеров выполнены красными, розовыми, синими, голубыми, зелеными и черными красками на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ярко- желтом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фоне. </a:t>
            </a:r>
          </a:p>
        </p:txBody>
      </p:sp>
      <p:pic>
        <p:nvPicPr>
          <p:cNvPr id="175110" name="Picture 6" descr="http://www.vk-uzor.ru/files/dir_0/file_78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72" t="8525" r="9262"/>
          <a:stretch/>
        </p:blipFill>
        <p:spPr bwMode="auto">
          <a:xfrm>
            <a:off x="3427156" y="1628800"/>
            <a:ext cx="5661284" cy="4189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1168" y="5157192"/>
            <a:ext cx="8208912" cy="151216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Важной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отличительной чертой городецкой росписи можно считать её </a:t>
            </a:r>
            <a:r>
              <a: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сюжетность</a:t>
            </a:r>
            <a:r>
              <a:rPr lang="ru-RU" sz="1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Мастера любили изображать прогулки кавалеров с дамами, лихих всадников, сцены чаепития, пряхи за работой, и множество других сцен из народного быта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7476" r="6688" b="7476"/>
          <a:stretch/>
        </p:blipFill>
        <p:spPr>
          <a:xfrm>
            <a:off x="927212" y="188640"/>
            <a:ext cx="7416824" cy="481091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027" y="260648"/>
            <a:ext cx="8229600" cy="1512168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городецкой росписи характерна цветочная роспись с включением мотива </a:t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«конь» и «птица»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71678"/>
            <a:ext cx="4218626" cy="452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827" y="2071677"/>
            <a:ext cx="4194438" cy="45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3844" y="476672"/>
            <a:ext cx="7886700" cy="1325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городецкой росписи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5" t="-133" r="6923" b="133"/>
          <a:stretch/>
        </p:blipFill>
        <p:spPr>
          <a:xfrm rot="16200000">
            <a:off x="2704986" y="-494928"/>
            <a:ext cx="3744417" cy="9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57604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334" y="0"/>
            <a:ext cx="6079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30331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r="26376"/>
          <a:stretch/>
        </p:blipFill>
        <p:spPr>
          <a:xfrm>
            <a:off x="19860" y="229104"/>
            <a:ext cx="4608512" cy="64273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01" b="1550"/>
          <a:stretch/>
        </p:blipFill>
        <p:spPr>
          <a:xfrm>
            <a:off x="4535488" y="229103"/>
            <a:ext cx="4608512" cy="644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509789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128792" cy="4392488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задание.  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Работу Выполняем гуашью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253182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0"/>
            <a:ext cx="47244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834640"/>
            <a:ext cx="3547864" cy="11887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Набросок в карандаше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070404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245</TotalTime>
  <Words>82</Words>
  <Application>Microsoft Office PowerPoint</Application>
  <PresentationFormat>Экран (4:3)</PresentationFormat>
  <Paragraphs>10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Corbel</vt:lpstr>
      <vt:lpstr>Gill Sans MT</vt:lpstr>
      <vt:lpstr>Times New Roman</vt:lpstr>
      <vt:lpstr>Wingdings 2</vt:lpstr>
      <vt:lpstr>HDOfficeLightV0</vt:lpstr>
      <vt:lpstr>Parcel</vt:lpstr>
      <vt:lpstr>ГОРОДЕЦКАЯ  РОСПИСЬ</vt:lpstr>
      <vt:lpstr> Городецкая роспись возникла в городе Городец Нижегородской губернии. Это фантастические цветы, птицы, кони, выполненные масляными красками и украшающие детскую мебель, прялки, посуду, кухонные доски, разного рода сувениры.   Городецкую роспись  отличают свободные мазки с белой и черной графической обводкой и характерный рисунок – растения, животные, разнообразные жанровые сценки. Как правило, все элементы узоров городецких мастеров выполнены красными, розовыми, синими, голубыми, зелеными и черными красками на ярко- желтом фоне. </vt:lpstr>
      <vt:lpstr>Важной отличительной чертой городецкой росписи можно считать её сюжетность.   Мастера любили изображать прогулки кавалеров с дамами, лихих всадников, сцены чаепития, пряхи за работой, и множество других сцен из народного быта.</vt:lpstr>
      <vt:lpstr>Для городецкой росписи характерна цветочная роспись с включением мотива   «конь» и «птица»</vt:lpstr>
      <vt:lpstr>Элементы городецкой росписи</vt:lpstr>
      <vt:lpstr>Презентация PowerPoint</vt:lpstr>
      <vt:lpstr>Презентация PowerPoint</vt:lpstr>
      <vt:lpstr>Практическое задание.      Работу Выполняем гуашью</vt:lpstr>
      <vt:lpstr>1. Набросок в карандаше</vt:lpstr>
      <vt:lpstr>2. Добавляем основные цвета</vt:lpstr>
      <vt:lpstr>3. Добавляем последние штрихи белой гуашью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ГОРОДЕЦКАЯ  РОСПИСЬ</dc:title>
  <dc:creator>1</dc:creator>
  <cp:lastModifiedBy>Пользователь Windows</cp:lastModifiedBy>
  <cp:revision>27</cp:revision>
  <dcterms:created xsi:type="dcterms:W3CDTF">2012-12-07T18:45:52Z</dcterms:created>
  <dcterms:modified xsi:type="dcterms:W3CDTF">2021-12-17T15:11:58Z</dcterms:modified>
</cp:coreProperties>
</file>