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3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14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0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424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1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11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5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3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9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7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8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F2B5623-14E6-4E4B-9697-C69566F89C17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D44FC1C-59B0-4C97-80B0-137331257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79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3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Хохлома</a:t>
            </a:r>
            <a:endParaRPr lang="ru-RU" sz="115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3291" y="2896988"/>
            <a:ext cx="5437909" cy="1356360"/>
          </a:xfrm>
        </p:spPr>
        <p:txBody>
          <a:bodyPr>
            <a:noAutofit/>
          </a:bodyPr>
          <a:lstStyle/>
          <a:p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 берегу Волги </a:t>
            </a:r>
            <a:r>
              <a:rPr lang="ru-RU" altLang="ru-RU" sz="2000" dirty="0" err="1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расположенно</a:t>
            </a:r>
            <a:r>
              <a:rPr lang="ru-RU" altLang="ru-RU" sz="20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 большое 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старинное село Хохлома. Жители села издавна занимались разными ремёслами, в том числе изготовлением деревянной посуды и домашней утвари. На волжские ярмарки приезжали купцы со всех концов Руси и даже иноземцы. Поэтому волжане изготавливали вещи на продажу. Огромным спросом пользовалась их деревянная посуда, расписанная </a:t>
            </a:r>
            <a:r>
              <a:rPr lang="ru-RU" altLang="ru-RU" sz="20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в, 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чёрные и </a:t>
            </a:r>
            <a:r>
              <a:rPr lang="ru-RU" altLang="ru-RU" sz="20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золотые, красные цвета</a:t>
            </a: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, украшенная стеблями, цветами и ягодами.  Золотая хохлома развозилась по всей России. Доходила она и до Средней Азии,  Турции, Индии и Европы, заслужив всемирную славу.</a:t>
            </a: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altLang="ru-RU" sz="2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7" descr="hl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7455" y="808438"/>
            <a:ext cx="5542973" cy="521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79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092" y="3214253"/>
            <a:ext cx="5410200" cy="135636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Процесс изготовления хохломы  сложен и интересен. Дерево рубили,  распиливали, обтёсывали,  выдалбливали углубление и до  конца доделывали ножом, шлифовали.  Вытачивали посуду также на станке,  приходящем в движение силой воды  или лошадью. Сегодня станки электрические. Высушенное изделие необходимо подготовить к окраске. Сначала его обмазывают льняным  маслом, затем специальным грунтом,  в состав которого входит глина.  Изделие сушат в печи, шлифуют, обмазывают олифой,  чтобы появилась липкая плёнка,  к которой легко пристаёт  измельчённый порошок металла – полуда. Полуду втирают, и предмет становится похож на серебряный. </a:t>
            </a: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  <p:pic>
        <p:nvPicPr>
          <p:cNvPr id="3" name="Picture 16" descr="hogloma110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3555" y="464402"/>
            <a:ext cx="4432355" cy="5922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7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1" y="2909455"/>
            <a:ext cx="4364182" cy="1356360"/>
          </a:xfrm>
        </p:spPr>
        <p:txBody>
          <a:bodyPr>
            <a:noAutofit/>
          </a:bodyPr>
          <a:lstStyle/>
          <a:p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И только теперь за работу берётся красильщик.  Когда изделие расписано, его покрывают несколькими слоями лака-олифы и закаливают в печи при высокой температуре. Под плёнкой закаленного лака всё, что было в росписи серебряным, становится золотым. Так хохлома становится сначала деревянной, «глиняной», «серебряной» и, наконец, «золотой». Этот секрет золочения мастера позаимствовали у иконописцев.</a:t>
            </a:r>
            <a:r>
              <a:rPr lang="ru-RU" altLang="ru-RU" sz="32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32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r="10808"/>
          <a:stretch/>
        </p:blipFill>
        <p:spPr>
          <a:xfrm>
            <a:off x="5015346" y="531409"/>
            <a:ext cx="6608618" cy="580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327" y="2770908"/>
            <a:ext cx="5174673" cy="135636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Посуду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 изготавливают из липы, берёзы, ольхи, осины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.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Типы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русской деревянной посуды: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 братины, поставцы, кадочки, ковши-утицы, чаши, миски, ложки.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2" b="3515"/>
          <a:stretch/>
        </p:blipFill>
        <p:spPr>
          <a:xfrm>
            <a:off x="6212031" y="338743"/>
            <a:ext cx="5143500" cy="586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Элементы росписи</a:t>
            </a:r>
            <a:endParaRPr lang="ru-RU" sz="88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8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09" t="18788" r="7500" b="2626"/>
          <a:stretch/>
        </p:blipFill>
        <p:spPr>
          <a:xfrm>
            <a:off x="6012872" y="414945"/>
            <a:ext cx="5458691" cy="61727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t="15959" r="53807"/>
          <a:stretch/>
        </p:blipFill>
        <p:spPr>
          <a:xfrm>
            <a:off x="796636" y="448811"/>
            <a:ext cx="4953000" cy="610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3" r="14242"/>
          <a:stretch/>
        </p:blipFill>
        <p:spPr>
          <a:xfrm>
            <a:off x="6109856" y="304800"/>
            <a:ext cx="5500253" cy="6244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" t="21006" r="49849" b="5937"/>
          <a:stretch/>
        </p:blipFill>
        <p:spPr>
          <a:xfrm>
            <a:off x="429490" y="322119"/>
            <a:ext cx="5403273" cy="622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78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334" y="293674"/>
            <a:ext cx="6173064" cy="619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7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163</TotalTime>
  <Words>276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Corbel</vt:lpstr>
      <vt:lpstr>Базис</vt:lpstr>
      <vt:lpstr>Хохлома</vt:lpstr>
      <vt:lpstr>На  берегу Волги расположенно большое старинное село Хохлома. Жители села издавна занимались разными ремёслами, в том числе изготовлением деревянной посуды и домашней утвари. На волжские ярмарки приезжали купцы со всех концов Руси и даже иноземцы. Поэтому волжане изготавливали вещи на продажу. Огромным спросом пользовалась их деревянная посуда, расписанная в, чёрные и золотые, красные цвета, украшенная стеблями, цветами и ягодами.  Золотая хохлома развозилась по всей России. Доходила она и до Средней Азии,  Турции, Индии и Европы, заслужив всемирную славу. </vt:lpstr>
      <vt:lpstr>Процесс изготовления хохломы  сложен и интересен. Дерево рубили,  распиливали, обтёсывали,  выдалбливали углубление и до  конца доделывали ножом, шлифовали.  Вытачивали посуду также на станке,  приходящем в движение силой воды  или лошадью. Сегодня станки электрические. Высушенное изделие необходимо подготовить к окраске. Сначала его обмазывают льняным  маслом, затем специальным грунтом,  в состав которого входит глина.  Изделие сушат в печи, шлифуют, обмазывают олифой,  чтобы появилась липкая плёнка,  к которой легко пристаёт  измельчённый порошок металла – полуда. Полуду втирают, и предмет становится похож на серебряный.   </vt:lpstr>
      <vt:lpstr>И только теперь за работу берётся красильщик.  Когда изделие расписано, его покрывают несколькими слоями лака-олифы и закаливают в печи при высокой температуре. Под плёнкой закаленного лака всё, что было в росписи серебряным, становится золотым. Так хохлома становится сначала деревянной, «глиняной», «серебряной» и, наконец, «золотой». Этот секрет золочения мастера позаимствовали у иконописцев. </vt:lpstr>
      <vt:lpstr> Посуду изготавливают из липы, берёзы, ольхи, осины.      Типы русской деревянной посуды: братины, поставцы, кадочки, ковши-утицы, чаши, миски, ложки. </vt:lpstr>
      <vt:lpstr>Элементы росписи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Хохлома</dc:title>
  <dc:creator>Пользователь Windows</dc:creator>
  <cp:lastModifiedBy>USER</cp:lastModifiedBy>
  <cp:revision>15</cp:revision>
  <dcterms:created xsi:type="dcterms:W3CDTF">2021-12-23T17:58:47Z</dcterms:created>
  <dcterms:modified xsi:type="dcterms:W3CDTF">2022-11-22T09:30:52Z</dcterms:modified>
</cp:coreProperties>
</file>