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1" r:id="rId4"/>
    <p:sldId id="265" r:id="rId5"/>
    <p:sldId id="260" r:id="rId6"/>
    <p:sldId id="264" r:id="rId7"/>
    <p:sldId id="259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908720"/>
            <a:ext cx="6912768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Игры   </a:t>
            </a:r>
            <a:r>
              <a:rPr lang="ru-RU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Воскобовича</a:t>
            </a:r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Старшая группа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958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9036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появились в начале 90-х. "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Геоконт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"Игровой квадрат" (сейчас это "Квадрат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"), "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Складушки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"Цветовые часы" сразу привлекли к себе внимание. С каждым годом их становилось все больше - "Прозрачный квадрат", "Прозрачная цифра", "Домино", "Планета умножения", серия "Чудо-головоломки", "Математические корзинки". Появились и первые методические сказки. Практика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быстро вышла за рамки семьи. С просьбами поделиться опытом его стали приглашать на семинары, сначала в родном городе (тогда еще Ленинграде) а потом и за его пределами.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834561"/>
            <a:ext cx="2585864" cy="20234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64904"/>
            <a:ext cx="2023830" cy="26369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544" y="4485836"/>
            <a:ext cx="2348880" cy="2348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380061"/>
            <a:ext cx="3478907" cy="20406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380" y="5163265"/>
            <a:ext cx="2568327" cy="167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1619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25252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396552" y="-387424"/>
            <a:ext cx="186167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  <a:endParaRPr lang="ru-RU" sz="4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1653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Цели: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Развитие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у ребенка познавательного интереса и исследовательской деятельности.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Развитие наблюдательности, воображения, памяти, внимания, мышления и творчества.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Гармоничное развитие у детей эмоционально-образного и логического начал.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Формирование базисных представлений об окружающем мире, математических понятиях, звукобуквенных явлениях.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Развитие мелкой моторики.</a:t>
            </a:r>
          </a:p>
        </p:txBody>
      </p:sp>
    </p:spTree>
    <p:extLst>
      <p:ext uri="{BB962C8B-B14F-4D97-AF65-F5344CB8AC3E}">
        <p14:creationId xmlns:p14="http://schemas.microsoft.com/office/powerpoint/2010/main" val="137141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7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7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4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7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116633"/>
            <a:ext cx="874846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Развивающая среда - Фиолетовый </a:t>
            </a:r>
            <a:r>
              <a:rPr lang="ru-RU" sz="2400" b="1" dirty="0" smtClean="0">
                <a:solidFill>
                  <a:srgbClr val="FF0000"/>
                </a:solidFill>
              </a:rPr>
              <a:t>лес</a:t>
            </a:r>
          </a:p>
          <a:p>
            <a:r>
              <a:rPr lang="ru-RU" dirty="0" smtClean="0"/>
              <a:t>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Фиолетовый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Лес </a:t>
            </a:r>
            <a:r>
              <a:rPr lang="ru-RU" dirty="0"/>
              <a:t>- это методическая, развивающая среда в виде сказок. </a:t>
            </a:r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мы можем решать: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с окружающим миром (времена года, природные явления, растительный и животный мир);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процессов (пространственное мышление, внимание, память, творческое воображение);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способностей к анализу, сравнению,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сериации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классификации.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аргументированной и доказательной речи;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11478" y="3237059"/>
            <a:ext cx="2445340" cy="289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175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2" y="-12625"/>
            <a:ext cx="912959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3313" y="-1"/>
            <a:ext cx="9143999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600" b="1" dirty="0" smtClean="0">
                <a:solidFill>
                  <a:srgbClr val="FF0000"/>
                </a:solidFill>
              </a:rPr>
              <a:t>       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Квадрат </a:t>
            </a:r>
            <a:r>
              <a:rPr lang="ru-RU" sz="2800" b="1" dirty="0" err="1">
                <a:solidFill>
                  <a:srgbClr val="FF0000"/>
                </a:solidFill>
              </a:rPr>
              <a:t>Воскобовича</a:t>
            </a:r>
            <a:r>
              <a:rPr lang="ru-RU" sz="2800" b="1" dirty="0">
                <a:solidFill>
                  <a:srgbClr val="FF0000"/>
                </a:solidFill>
              </a:rPr>
              <a:t> (Игровой квадрат</a:t>
            </a:r>
            <a:r>
              <a:rPr lang="ru-RU" sz="2800" b="1" dirty="0" smtClean="0">
                <a:solidFill>
                  <a:srgbClr val="FF0000"/>
                </a:solidFill>
              </a:rPr>
              <a:t>)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Предназначен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у детей мелкой моторики, пространственного воображения, фантазии, логики и счетных навыков. Об этом квадрате обоснованно сказано "Великий квадрат не имеет предела". В руках ребенка замечательный материал, который может складываться в различные плоскостные геометрические формы, игрушки по принципу "оригами", трансформироваться в объемные формы. Этот квадрат позволяет не только поиграть, развить пространственное воображение, тонкую моторику, но и явиться материалом, знакомящим с основами геометрии, пространственной координацией, объемом, явиться счетным материалом, основой для моделирования, творчества, которое не имеет ограничений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возрасту. Двухлетние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с помощью взрослого складывают домик с красной или зеленой крышей, конфетку. Более взрослые дети - осваивают алгоритм конструирования, находят спрятанные в "домике" геометрические фигуры, придумывают собственные предметные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силуэты.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нна\Desktop\IMG_05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01094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0516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832"/>
            <a:ext cx="925252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1721" y="452210"/>
            <a:ext cx="40345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«</a:t>
            </a:r>
            <a:r>
              <a:rPr lang="ru-RU" sz="4800" b="1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Счетовозик</a:t>
            </a:r>
            <a:r>
              <a:rPr lang="ru-RU" sz="4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»</a:t>
            </a:r>
            <a:endParaRPr lang="ru-RU" sz="48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412776"/>
            <a:ext cx="85580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пространственно-логическое мышление ,внимания ,памяти  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мелкой моторики рук , закрепление умения считать по порядку ,соотносить цифру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количество , решать простые арифметические примеры на сложение и вычитание,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равнивать числа первого десятка при помощи знаков больше,  меньше.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77706" y="2947993"/>
            <a:ext cx="3821606" cy="3055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184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116632"/>
            <a:ext cx="885698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  Кораблик «Брызг-брызг», «Плюх-плюх»</a:t>
            </a:r>
          </a:p>
          <a:p>
            <a:r>
              <a:rPr lang="ru-RU" sz="2000" b="1" dirty="0" smtClean="0"/>
              <a:t>   Игра способствует</a:t>
            </a:r>
            <a:r>
              <a:rPr lang="ru-RU" sz="2000" dirty="0" smtClean="0"/>
              <a:t>:</a:t>
            </a:r>
          </a:p>
          <a:p>
            <a:r>
              <a:rPr lang="ru-RU" sz="1600" dirty="0" smtClean="0"/>
              <a:t> - совершенствованию </a:t>
            </a:r>
            <a:r>
              <a:rPr lang="ru-RU" sz="1600" dirty="0"/>
              <a:t>интеллекта: внимания, памяти, мышления, речи;</a:t>
            </a:r>
          </a:p>
          <a:p>
            <a:r>
              <a:rPr lang="ru-RU" sz="1600" dirty="0" smtClean="0"/>
              <a:t> - </a:t>
            </a:r>
            <a:r>
              <a:rPr lang="ru-RU" sz="1600" dirty="0"/>
              <a:t>тренировке мелкой моторики рук;</a:t>
            </a:r>
          </a:p>
          <a:p>
            <a:r>
              <a:rPr lang="ru-RU" sz="1600" dirty="0" smtClean="0"/>
              <a:t> - </a:t>
            </a:r>
            <a:r>
              <a:rPr lang="ru-RU" sz="1600" dirty="0"/>
              <a:t>развитию умения решать логико-математические задачи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     С </a:t>
            </a:r>
            <a:r>
              <a:rPr lang="ru-RU" sz="1600" dirty="0"/>
              <a:t>помощью </a:t>
            </a:r>
            <a:r>
              <a:rPr lang="ru-RU" sz="1600" dirty="0" smtClean="0"/>
              <a:t>игры «Плюх-плюх» можно </a:t>
            </a:r>
            <a:r>
              <a:rPr lang="ru-RU" sz="1600" dirty="0"/>
              <a:t>развивать умения группировать предметы по цвету, определять и называть высоту предметов, закреплять порядковый счёт, тренировать мелкую моторику и координацию действий «глаз – рука».</a:t>
            </a:r>
          </a:p>
          <a:p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212976"/>
            <a:ext cx="2934072" cy="2200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265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82047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   </a:t>
            </a:r>
            <a:r>
              <a:rPr lang="ru-RU" sz="2800" b="1" dirty="0" err="1" smtClean="0">
                <a:solidFill>
                  <a:srgbClr val="FF0000"/>
                </a:solidFill>
              </a:rPr>
              <a:t>Цифроцирк</a:t>
            </a:r>
            <a:endParaRPr lang="ru-RU" sz="2800" b="1" dirty="0">
              <a:solidFill>
                <a:srgbClr val="FF0000"/>
              </a:solidFill>
            </a:endParaRPr>
          </a:p>
          <a:p>
            <a:endParaRPr lang="ru-RU" dirty="0"/>
          </a:p>
          <a:p>
            <a:r>
              <a:rPr lang="ru-RU" dirty="0" smtClean="0"/>
              <a:t>  </a:t>
            </a:r>
            <a:r>
              <a:rPr lang="ru-RU" sz="2000" b="1" dirty="0" smtClean="0"/>
              <a:t>"</a:t>
            </a:r>
            <a:r>
              <a:rPr lang="ru-RU" sz="2000" b="1" dirty="0"/>
              <a:t>Математические </a:t>
            </a:r>
            <a:r>
              <a:rPr lang="ru-RU" sz="2000" b="1" dirty="0" smtClean="0"/>
              <a:t>корзинки» </a:t>
            </a:r>
            <a:r>
              <a:rPr lang="ru-RU" dirty="0" smtClean="0"/>
              <a:t>знакомят </a:t>
            </a:r>
            <a:r>
              <a:rPr lang="ru-RU" dirty="0"/>
              <a:t>детей с цифрами и числами натурального ряда, порядковым и количественным значением числа. Усвоение счёта и отсчёта в пределах </a:t>
            </a:r>
            <a:r>
              <a:rPr lang="ru-RU" dirty="0" smtClean="0"/>
              <a:t>десяти, развитие </a:t>
            </a:r>
            <a:r>
              <a:rPr lang="ru-RU" dirty="0"/>
              <a:t>мелкой моторики рук;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53966" y="2291452"/>
            <a:ext cx="3627605" cy="3488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028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561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Lenovo</cp:lastModifiedBy>
  <cp:revision>40</cp:revision>
  <dcterms:created xsi:type="dcterms:W3CDTF">2017-11-05T14:01:33Z</dcterms:created>
  <dcterms:modified xsi:type="dcterms:W3CDTF">2022-11-28T14:59:09Z</dcterms:modified>
</cp:coreProperties>
</file>