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66" r:id="rId2"/>
    <p:sldId id="293" r:id="rId3"/>
    <p:sldId id="290" r:id="rId4"/>
    <p:sldId id="291" r:id="rId5"/>
    <p:sldId id="292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FEF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662" autoAdjust="0"/>
    <p:restoredTop sz="89947" autoAdjust="0"/>
  </p:normalViewPr>
  <p:slideViewPr>
    <p:cSldViewPr>
      <p:cViewPr varScale="1">
        <p:scale>
          <a:sx n="62" d="100"/>
          <a:sy n="62" d="100"/>
        </p:scale>
        <p:origin x="-1204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0F430E-7D0E-4858-B360-EDD6731C729F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D52EDF-3813-4E51-9198-1F2E7CCF4F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439389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3.jpeg"/><Relationship Id="rId7" Type="http://schemas.openxmlformats.org/officeDocument/2006/relationships/image" Target="../media/image1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19.jpeg"/><Relationship Id="rId3" Type="http://schemas.openxmlformats.org/officeDocument/2006/relationships/image" Target="../media/image13.jpeg"/><Relationship Id="rId7" Type="http://schemas.openxmlformats.org/officeDocument/2006/relationships/image" Target="../media/image9.png"/><Relationship Id="rId12" Type="http://schemas.openxmlformats.org/officeDocument/2006/relationships/image" Target="../media/image1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11" Type="http://schemas.openxmlformats.org/officeDocument/2006/relationships/image" Target="../media/image17.png"/><Relationship Id="rId5" Type="http://schemas.openxmlformats.org/officeDocument/2006/relationships/image" Target="../media/image1.jpeg"/><Relationship Id="rId10" Type="http://schemas.openxmlformats.org/officeDocument/2006/relationships/image" Target="../media/image16.png"/><Relationship Id="rId4" Type="http://schemas.openxmlformats.org/officeDocument/2006/relationships/image" Target="../media/image3.jpeg"/><Relationship Id="rId9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85384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475656" y="3947593"/>
            <a:ext cx="69847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ba-RU" sz="3200" dirty="0" smtClean="0">
                <a:solidFill>
                  <a:srgbClr val="FFC000"/>
                </a:solidFill>
              </a:rPr>
              <a:t>Төҙөүсеһе</a:t>
            </a:r>
            <a:r>
              <a:rPr lang="ru-RU" sz="3200" dirty="0" smtClean="0">
                <a:solidFill>
                  <a:srgbClr val="FFC000"/>
                </a:solidFill>
              </a:rPr>
              <a:t>:</a:t>
            </a:r>
            <a:r>
              <a:rPr lang="ba-RU" sz="3200" dirty="0" smtClean="0">
                <a:solidFill>
                  <a:srgbClr val="FFC000"/>
                </a:solidFill>
              </a:rPr>
              <a:t> психолог Байымова Г.А.</a:t>
            </a:r>
            <a:endParaRPr lang="ba-RU" sz="3200" dirty="0">
              <a:solidFill>
                <a:srgbClr val="FFC000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763688" y="1089677"/>
            <a:ext cx="4712616" cy="2060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51434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wallpaperscraft.com/image/lines_wavy_background_light_43976_2560x160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41" y="-89942"/>
            <a:ext cx="9144000" cy="6831566"/>
          </a:xfrm>
          <a:prstGeom prst="rect">
            <a:avLst/>
          </a:prstGeom>
          <a:noFill/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89942"/>
            <a:ext cx="9144000" cy="700040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11559" y="692696"/>
            <a:ext cx="6480721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ba-RU" sz="2800" dirty="0">
                <a:solidFill>
                  <a:srgbClr val="FFC000"/>
                </a:solidFill>
              </a:rPr>
              <a:t> </a:t>
            </a:r>
            <a:r>
              <a:rPr lang="ba-RU" sz="2400" b="1" dirty="0">
                <a:solidFill>
                  <a:srgbClr val="FFC000"/>
                </a:solidFill>
              </a:rPr>
              <a:t>Маҡсат:</a:t>
            </a:r>
            <a:r>
              <a:rPr lang="ba-RU" sz="2400" dirty="0">
                <a:solidFill>
                  <a:srgbClr val="FFC000"/>
                </a:solidFill>
              </a:rPr>
              <a:t> </a:t>
            </a:r>
            <a:r>
              <a:rPr lang="ba-RU" sz="2400" dirty="0" smtClean="0">
                <a:solidFill>
                  <a:srgbClr val="FFC000"/>
                </a:solidFill>
              </a:rPr>
              <a:t> </a:t>
            </a:r>
            <a:r>
              <a:rPr lang="ba-RU" sz="2400" dirty="0" smtClean="0">
                <a:solidFill>
                  <a:schemeClr val="bg1"/>
                </a:solidFill>
              </a:rPr>
              <a:t>Бирелгән һүрәттәрҙең айырмаларын табып әйтергә   </a:t>
            </a:r>
            <a:r>
              <a:rPr lang="ba-RU" sz="2400" dirty="0">
                <a:solidFill>
                  <a:schemeClr val="bg1"/>
                </a:solidFill>
              </a:rPr>
              <a:t>өйрәтеү. </a:t>
            </a:r>
            <a:r>
              <a:rPr lang="ba-RU" sz="2400" dirty="0" smtClean="0">
                <a:solidFill>
                  <a:schemeClr val="bg1"/>
                </a:solidFill>
              </a:rPr>
              <a:t>Балаларҙың иғтибарлығын, уйлау етеҙлеген, һүҙ байлығын, фекерләү </a:t>
            </a:r>
            <a:r>
              <a:rPr lang="ba-RU" sz="2400" dirty="0">
                <a:solidFill>
                  <a:schemeClr val="bg1"/>
                </a:solidFill>
              </a:rPr>
              <a:t>ҡеүәһен үҫтереү.</a:t>
            </a:r>
          </a:p>
          <a:p>
            <a:pPr lvl="0" algn="just"/>
            <a:r>
              <a:rPr lang="ba-RU" sz="2400" dirty="0">
                <a:solidFill>
                  <a:schemeClr val="bg1"/>
                </a:solidFill>
              </a:rPr>
              <a:t>  </a:t>
            </a:r>
            <a:r>
              <a:rPr lang="ba-RU" sz="2400" b="1" dirty="0">
                <a:solidFill>
                  <a:srgbClr val="FFC000"/>
                </a:solidFill>
              </a:rPr>
              <a:t>Уйын </a:t>
            </a:r>
            <a:r>
              <a:rPr lang="ba-RU" sz="2400" b="1" dirty="0" smtClean="0">
                <a:solidFill>
                  <a:srgbClr val="FFC000"/>
                </a:solidFill>
              </a:rPr>
              <a:t>тәртибе</a:t>
            </a:r>
            <a:r>
              <a:rPr lang="ru-RU" sz="2400" b="1" dirty="0" smtClean="0">
                <a:solidFill>
                  <a:srgbClr val="FFC000"/>
                </a:solidFill>
              </a:rPr>
              <a:t>: </a:t>
            </a:r>
          </a:p>
          <a:p>
            <a:pPr lvl="0" algn="just"/>
            <a:r>
              <a:rPr lang="ru-RU" sz="2400" dirty="0" err="1" smtClean="0">
                <a:solidFill>
                  <a:schemeClr val="bg1"/>
                </a:solidFill>
              </a:rPr>
              <a:t>Балаларға</a:t>
            </a:r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</a:rPr>
              <a:t>ике</a:t>
            </a:r>
            <a:r>
              <a:rPr lang="ba-RU" sz="2400" dirty="0" smtClean="0">
                <a:solidFill>
                  <a:schemeClr val="bg1"/>
                </a:solidFill>
              </a:rPr>
              <a:t> бер төрлө</a:t>
            </a:r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400" dirty="0" err="1">
                <a:solidFill>
                  <a:schemeClr val="bg1"/>
                </a:solidFill>
              </a:rPr>
              <a:t>һүрәт</a:t>
            </a:r>
            <a:r>
              <a:rPr lang="ru-RU" sz="2400" dirty="0">
                <a:solidFill>
                  <a:schemeClr val="bg1"/>
                </a:solidFill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</a:rPr>
              <a:t>бирелә</a:t>
            </a:r>
            <a:r>
              <a:rPr lang="ru-RU" sz="2400" dirty="0" smtClean="0">
                <a:solidFill>
                  <a:schemeClr val="bg1"/>
                </a:solidFill>
              </a:rPr>
              <a:t>. Улар </a:t>
            </a:r>
            <a:r>
              <a:rPr lang="ru-RU" sz="2400" dirty="0" err="1" smtClean="0">
                <a:solidFill>
                  <a:schemeClr val="bg1"/>
                </a:solidFill>
              </a:rPr>
              <a:t>һүрәттәрҙең</a:t>
            </a:r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</a:rPr>
              <a:t>айырмаһын</a:t>
            </a:r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</a:rPr>
              <a:t>табып</a:t>
            </a:r>
            <a:r>
              <a:rPr lang="ru-RU" sz="2400" dirty="0" smtClean="0">
                <a:solidFill>
                  <a:schemeClr val="bg1"/>
                </a:solidFill>
              </a:rPr>
              <a:t>  </a:t>
            </a:r>
            <a:r>
              <a:rPr lang="ru-RU" sz="2400" dirty="0" err="1" smtClean="0">
                <a:solidFill>
                  <a:schemeClr val="bg1"/>
                </a:solidFill>
              </a:rPr>
              <a:t>шул</a:t>
            </a:r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</a:rPr>
              <a:t>һүрәткә</a:t>
            </a:r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</a:rPr>
              <a:t>баҫа</a:t>
            </a:r>
            <a:r>
              <a:rPr lang="ru-RU" sz="2400" dirty="0" smtClean="0">
                <a:solidFill>
                  <a:schemeClr val="bg1"/>
                </a:solidFill>
              </a:rPr>
              <a:t>. </a:t>
            </a:r>
            <a:r>
              <a:rPr lang="ru-RU" sz="2400" dirty="0" err="1" smtClean="0">
                <a:solidFill>
                  <a:schemeClr val="bg1"/>
                </a:solidFill>
              </a:rPr>
              <a:t>Яуап</a:t>
            </a:r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</a:rPr>
              <a:t>дөрөҫ</a:t>
            </a:r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</a:rPr>
              <a:t>булһа</a:t>
            </a:r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</a:rPr>
              <a:t>һүрәттәге</a:t>
            </a:r>
            <a:r>
              <a:rPr lang="ru-RU" sz="2400" dirty="0" smtClean="0">
                <a:solidFill>
                  <a:schemeClr val="bg1"/>
                </a:solidFill>
              </a:rPr>
              <a:t> предмет </a:t>
            </a:r>
            <a:r>
              <a:rPr lang="ru-RU" sz="2400" dirty="0" err="1" smtClean="0">
                <a:solidFill>
                  <a:schemeClr val="bg1"/>
                </a:solidFill>
              </a:rPr>
              <a:t>юғала</a:t>
            </a:r>
            <a:r>
              <a:rPr lang="ru-RU" sz="2400" dirty="0" smtClean="0">
                <a:solidFill>
                  <a:schemeClr val="bg1"/>
                </a:solidFill>
              </a:rPr>
              <a:t>.</a:t>
            </a:r>
          </a:p>
          <a:p>
            <a:pPr lvl="0" algn="just"/>
            <a:r>
              <a:rPr lang="ba-RU" sz="2400" dirty="0">
                <a:solidFill>
                  <a:schemeClr val="bg1"/>
                </a:solidFill>
              </a:rPr>
              <a:t>Баланың </a:t>
            </a:r>
            <a:r>
              <a:rPr lang="ba-RU" sz="2400" dirty="0" smtClean="0">
                <a:solidFill>
                  <a:schemeClr val="bg1"/>
                </a:solidFill>
              </a:rPr>
              <a:t>йәш үҙенсәлектәренә </a:t>
            </a:r>
            <a:r>
              <a:rPr lang="ba-RU" sz="2400" dirty="0">
                <a:solidFill>
                  <a:schemeClr val="bg1"/>
                </a:solidFill>
              </a:rPr>
              <a:t>ҡарап, уйын ҡатмарлаша </a:t>
            </a:r>
            <a:r>
              <a:rPr lang="ba-RU" sz="2400" dirty="0" smtClean="0">
                <a:solidFill>
                  <a:schemeClr val="bg1"/>
                </a:solidFill>
              </a:rPr>
              <a:t>бара.</a:t>
            </a:r>
            <a:endParaRPr lang="ru-RU" sz="2400" dirty="0">
              <a:solidFill>
                <a:schemeClr val="bg1"/>
              </a:solidFill>
            </a:endParaRPr>
          </a:p>
          <a:p>
            <a:pPr lvl="0" algn="just"/>
            <a:r>
              <a:rPr lang="ru-RU" sz="2400" dirty="0">
                <a:solidFill>
                  <a:schemeClr val="bg1"/>
                </a:solidFill>
              </a:rPr>
              <a:t> </a:t>
            </a:r>
            <a:r>
              <a:rPr lang="ba-RU" sz="2400" b="1" dirty="0">
                <a:solidFill>
                  <a:schemeClr val="bg1"/>
                </a:solidFill>
              </a:rPr>
              <a:t> </a:t>
            </a:r>
            <a:r>
              <a:rPr lang="ba-RU" sz="2400" dirty="0">
                <a:solidFill>
                  <a:schemeClr val="bg1"/>
                </a:solidFill>
              </a:rPr>
              <a:t>Был уйын </a:t>
            </a:r>
            <a:r>
              <a:rPr lang="ba-RU" sz="2400" dirty="0" smtClean="0">
                <a:solidFill>
                  <a:schemeClr val="bg1"/>
                </a:solidFill>
              </a:rPr>
              <a:t>өс-алты  йәштән  </a:t>
            </a:r>
            <a:r>
              <a:rPr lang="ba-RU" sz="2400" dirty="0">
                <a:solidFill>
                  <a:schemeClr val="bg1"/>
                </a:solidFill>
              </a:rPr>
              <a:t>тәҡдим </a:t>
            </a:r>
            <a:r>
              <a:rPr lang="ba-RU" sz="2400" dirty="0" smtClean="0">
                <a:solidFill>
                  <a:schemeClr val="bg1"/>
                </a:solidFill>
              </a:rPr>
              <a:t>ителә. Уйын  </a:t>
            </a:r>
            <a:r>
              <a:rPr lang="ba-RU" sz="2400" dirty="0">
                <a:solidFill>
                  <a:schemeClr val="bg1"/>
                </a:solidFill>
              </a:rPr>
              <a:t>бер бала </a:t>
            </a:r>
            <a:r>
              <a:rPr lang="ba-RU" sz="2400" dirty="0" smtClean="0">
                <a:solidFill>
                  <a:schemeClr val="bg1"/>
                </a:solidFill>
              </a:rPr>
              <a:t> йәки төркөмсә  менән үткәрелә.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48314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147305"/>
            <a:ext cx="9144000" cy="6885384"/>
          </a:xfrm>
          <a:prstGeom prst="rect">
            <a:avLst/>
          </a:prstGeom>
        </p:spPr>
      </p:pic>
      <p:pic>
        <p:nvPicPr>
          <p:cNvPr id="2050" name="Picture 2" descr="https://ds02.infourok.ru/uploads/ex/04df/00055c0e-22164c52/img10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684335" y="2780929"/>
            <a:ext cx="3705001" cy="2547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ds02.infourok.ru/uploads/ex/04df/00055c0e-22164c52/img10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755576" y="2780929"/>
            <a:ext cx="3543915" cy="2547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594457" y="917998"/>
            <a:ext cx="49423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i="1" dirty="0">
                <a:solidFill>
                  <a:srgbClr val="FFC000"/>
                </a:solidFill>
              </a:rPr>
              <a:t>Айырмаларҙы</a:t>
            </a:r>
            <a:r>
              <a:rPr lang="ba-RU" sz="4400" b="1" i="1" dirty="0">
                <a:solidFill>
                  <a:srgbClr val="FFC000"/>
                </a:solidFill>
              </a:rPr>
              <a:t> тап</a:t>
            </a:r>
            <a:endParaRPr lang="ru-RU" sz="4400" b="1" i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93009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wallpaperscraft.com/image/lines_wavy_background_light_43976_2560x160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31566"/>
          </a:xfrm>
          <a:prstGeom prst="rect">
            <a:avLst/>
          </a:prstGeom>
          <a:noFill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-397" y="-12491"/>
            <a:ext cx="9144793" cy="6882981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05190" y="2417655"/>
            <a:ext cx="3801939" cy="3187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2429013" y="5389840"/>
            <a:ext cx="45720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i="1" dirty="0" smtClean="0">
                <a:solidFill>
                  <a:srgbClr val="FFC000"/>
                </a:solidFill>
              </a:rPr>
              <a:t>2 </a:t>
            </a:r>
            <a:r>
              <a:rPr lang="ru-RU" sz="4000" i="1" dirty="0" err="1" smtClean="0">
                <a:solidFill>
                  <a:srgbClr val="FFC000"/>
                </a:solidFill>
              </a:rPr>
              <a:t>айырма</a:t>
            </a:r>
            <a:r>
              <a:rPr lang="ru-RU" sz="4000" i="1" dirty="0" smtClean="0">
                <a:solidFill>
                  <a:srgbClr val="FFC000"/>
                </a:solidFill>
              </a:rPr>
              <a:t> тап</a:t>
            </a:r>
            <a:endParaRPr lang="ru-RU" sz="4000" i="1" dirty="0">
              <a:solidFill>
                <a:srgbClr val="FFC0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7001045" y="3471961"/>
            <a:ext cx="571504" cy="495703"/>
          </a:xfrm>
          <a:prstGeom prst="rect">
            <a:avLst/>
          </a:prstGeom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49658" y="1050842"/>
            <a:ext cx="3922341" cy="3288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8" cstate="email"/>
          <a:srcRect/>
          <a:stretch/>
        </p:blipFill>
        <p:spPr bwMode="auto">
          <a:xfrm>
            <a:off x="3909281" y="3967664"/>
            <a:ext cx="648072" cy="353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9" cstate="email"/>
          <a:srcRect/>
          <a:stretch/>
        </p:blipFill>
        <p:spPr bwMode="auto">
          <a:xfrm>
            <a:off x="3059832" y="2201916"/>
            <a:ext cx="604069" cy="431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333308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4" y="1071546"/>
            <a:ext cx="4271690" cy="507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 descr="http://wallpaperscraft.com/image/lines_wavy_background_light_43976_2560x160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-29981"/>
            <a:ext cx="9144000" cy="6831566"/>
          </a:xfrm>
          <a:prstGeom prst="rect">
            <a:avLst/>
          </a:prstGeom>
          <a:noFill/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8339"/>
            <a:ext cx="9144000" cy="6885384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00476" y="2357430"/>
            <a:ext cx="4271690" cy="345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2643174" y="5600944"/>
            <a:ext cx="45720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i="1" dirty="0" smtClean="0">
                <a:solidFill>
                  <a:srgbClr val="FFC000"/>
                </a:solidFill>
              </a:rPr>
              <a:t>3 </a:t>
            </a:r>
            <a:r>
              <a:rPr lang="ru-RU" sz="4000" i="1" dirty="0" err="1" smtClean="0">
                <a:solidFill>
                  <a:srgbClr val="FFC000"/>
                </a:solidFill>
              </a:rPr>
              <a:t>айырма</a:t>
            </a:r>
            <a:r>
              <a:rPr lang="ru-RU" sz="4000" i="1" dirty="0" smtClean="0">
                <a:solidFill>
                  <a:srgbClr val="FFC000"/>
                </a:solidFill>
              </a:rPr>
              <a:t> тап</a:t>
            </a:r>
            <a:endParaRPr lang="ru-RU" sz="4000" i="1" dirty="0">
              <a:solidFill>
                <a:srgbClr val="FFC0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7380312" y="3591358"/>
            <a:ext cx="571504" cy="495703"/>
          </a:xfrm>
          <a:prstGeom prst="rect">
            <a:avLst/>
          </a:prstGeom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79418" y="909204"/>
            <a:ext cx="4414788" cy="345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9" cstate="email"/>
          <a:srcRect/>
          <a:stretch/>
        </p:blipFill>
        <p:spPr bwMode="auto">
          <a:xfrm>
            <a:off x="2909489" y="2109120"/>
            <a:ext cx="604069" cy="431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10" cstate="email"/>
          <a:srcRect/>
          <a:stretch/>
        </p:blipFill>
        <p:spPr bwMode="auto">
          <a:xfrm>
            <a:off x="3730254" y="3920489"/>
            <a:ext cx="792088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2214546" y="1643050"/>
            <a:ext cx="428628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306988" y="939005"/>
            <a:ext cx="4357718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13" cstate="email"/>
          <a:srcRect/>
          <a:stretch/>
        </p:blipFill>
        <p:spPr bwMode="auto">
          <a:xfrm>
            <a:off x="2909489" y="1093047"/>
            <a:ext cx="500066" cy="285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333308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939</TotalTime>
  <Words>88</Words>
  <Application>Microsoft Office PowerPoint</Application>
  <PresentationFormat>Экран (4:3)</PresentationFormat>
  <Paragraphs>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ДС Айыукай</dc:creator>
  <cp:lastModifiedBy>ДС Айыукай</cp:lastModifiedBy>
  <cp:revision>93</cp:revision>
  <dcterms:modified xsi:type="dcterms:W3CDTF">2022-11-28T11:31:22Z</dcterms:modified>
</cp:coreProperties>
</file>