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0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4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86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8360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351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92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393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7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4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40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6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53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0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2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0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38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9DF09B-0C57-4C7C-9146-0767B206F49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BC2F00D-D5C0-4DC8-AF0E-0546E22D6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75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77227"/>
            <a:ext cx="9144000" cy="23876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latin typeface="Curlz MT" panose="04040404050702020202" pitchFamily="82" charset="0"/>
              </a:rPr>
              <a:t>Johnson’s Baby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72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Cleansing foam "From the crown to the heels" (1997)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12" y="1807817"/>
            <a:ext cx="2784931" cy="4385719"/>
          </a:xfrm>
        </p:spPr>
      </p:pic>
    </p:spTree>
    <p:extLst>
      <p:ext uri="{BB962C8B-B14F-4D97-AF65-F5344CB8AC3E}">
        <p14:creationId xmlns:p14="http://schemas.microsoft.com/office/powerpoint/2010/main" val="2887967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6148" y="1721409"/>
            <a:ext cx="8689976" cy="2509213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latin typeface="Curlz MT" panose="04040404050702020202" pitchFamily="82" charset="0"/>
              </a:rPr>
              <a:t>Thank you for your attention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0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en-US" sz="7300" dirty="0">
                <a:solidFill>
                  <a:schemeClr val="accent1">
                    <a:lumMod val="50000"/>
                  </a:schemeClr>
                </a:solidFill>
                <a:latin typeface="Curlz MT" panose="04040404050702020202" pitchFamily="82" charset="0"/>
              </a:rPr>
              <a:t>Johnson’s</a:t>
            </a:r>
            <a:r>
              <a:rPr lang="en-US" sz="6000" dirty="0">
                <a:solidFill>
                  <a:schemeClr val="accent1">
                    <a:lumMod val="50000"/>
                  </a:schemeClr>
                </a:solidFill>
                <a:latin typeface="Curlz MT" panose="04040404050702020202" pitchFamily="82" charset="0"/>
              </a:rPr>
              <a:t> Baby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 American brand of cosmetics and baby care products, which is owned by Johnson &amp; Johnson. The brand appeared in 1893 with Johnson's Baby Powder. </a:t>
            </a:r>
            <a:endParaRPr lang="ru-RU" dirty="0"/>
          </a:p>
          <a:p>
            <a:r>
              <a:rPr lang="en-US" dirty="0"/>
              <a:t>The range of products consists of baby powder, shampoos, body lotions, massage oil, bathing foam and wet wipes. The brand's cosmetics are known as "extraordinarily clean and safe"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909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powder and sanitary napkins (1893)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273" y="1763459"/>
            <a:ext cx="4235863" cy="4235863"/>
          </a:xfrm>
        </p:spPr>
      </p:pic>
    </p:spTree>
    <p:extLst>
      <p:ext uri="{BB962C8B-B14F-4D97-AF65-F5344CB8AC3E}">
        <p14:creationId xmlns:p14="http://schemas.microsoft.com/office/powerpoint/2010/main" val="2338347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Johnson's Baby Cream (1921)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672" y="1685343"/>
            <a:ext cx="3194356" cy="4105857"/>
          </a:xfrm>
        </p:spPr>
      </p:pic>
    </p:spTree>
    <p:extLst>
      <p:ext uri="{BB962C8B-B14F-4D97-AF65-F5344CB8AC3E}">
        <p14:creationId xmlns:p14="http://schemas.microsoft.com/office/powerpoint/2010/main" val="283623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Massage oil (1938)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689" y="1993392"/>
            <a:ext cx="3691259" cy="3691259"/>
          </a:xfrm>
        </p:spPr>
      </p:pic>
    </p:spTree>
    <p:extLst>
      <p:ext uri="{BB962C8B-B14F-4D97-AF65-F5344CB8AC3E}">
        <p14:creationId xmlns:p14="http://schemas.microsoft.com/office/powerpoint/2010/main" val="420509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Johnson's Baby Lotion(1942)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488" y="1945481"/>
            <a:ext cx="3931920" cy="3931920"/>
          </a:xfrm>
        </p:spPr>
      </p:pic>
    </p:spTree>
    <p:extLst>
      <p:ext uri="{BB962C8B-B14F-4D97-AF65-F5344CB8AC3E}">
        <p14:creationId xmlns:p14="http://schemas.microsoft.com/office/powerpoint/2010/main" val="145060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Johnson's Baby Shampoo (1953)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667" y="2112263"/>
            <a:ext cx="3798665" cy="3798665"/>
          </a:xfrm>
        </p:spPr>
      </p:pic>
    </p:spTree>
    <p:extLst>
      <p:ext uri="{BB962C8B-B14F-4D97-AF65-F5344CB8AC3E}">
        <p14:creationId xmlns:p14="http://schemas.microsoft.com/office/powerpoint/2010/main" val="873924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Wet wipes (1980s)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485" y="2366963"/>
            <a:ext cx="5625029" cy="3424237"/>
          </a:xfrm>
        </p:spPr>
      </p:pic>
    </p:spTree>
    <p:extLst>
      <p:ext uri="{BB962C8B-B14F-4D97-AF65-F5344CB8AC3E}">
        <p14:creationId xmlns:p14="http://schemas.microsoft.com/office/powerpoint/2010/main" val="3499171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Sunscreen (1991)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726" y="1827944"/>
            <a:ext cx="4082129" cy="4082129"/>
          </a:xfrm>
        </p:spPr>
      </p:pic>
    </p:spTree>
    <p:extLst>
      <p:ext uri="{BB962C8B-B14F-4D97-AF65-F5344CB8AC3E}">
        <p14:creationId xmlns:p14="http://schemas.microsoft.com/office/powerpoint/2010/main" val="251857788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onsolas/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43</TotalTime>
  <Words>121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Consolas</vt:lpstr>
      <vt:lpstr>Curlz MT</vt:lpstr>
      <vt:lpstr>Verdana</vt:lpstr>
      <vt:lpstr>Капля</vt:lpstr>
      <vt:lpstr>Johnson’s Baby</vt:lpstr>
      <vt:lpstr> Johnson’s Baby </vt:lpstr>
      <vt:lpstr>Baby powder and sanitary napkins (1893)  </vt:lpstr>
      <vt:lpstr>Johnson's Baby Cream (1921)  </vt:lpstr>
      <vt:lpstr>Massage oil (1938)  </vt:lpstr>
      <vt:lpstr>Johnson's Baby Lotion(1942) </vt:lpstr>
      <vt:lpstr>Johnson's Baby Shampoo (1953) </vt:lpstr>
      <vt:lpstr>Wet wipes (1980s) </vt:lpstr>
      <vt:lpstr>Sunscreen (1991) </vt:lpstr>
      <vt:lpstr>Cleansing foam "From the crown to the heels" (1997) 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Johnson’s Baby</dc:title>
  <dc:creator>1</dc:creator>
  <cp:lastModifiedBy>1</cp:lastModifiedBy>
  <cp:revision>4</cp:revision>
  <dcterms:created xsi:type="dcterms:W3CDTF">2022-10-15T02:57:55Z</dcterms:created>
  <dcterms:modified xsi:type="dcterms:W3CDTF">2022-10-15T03:41:46Z</dcterms:modified>
</cp:coreProperties>
</file>