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85" r:id="rId17"/>
    <p:sldId id="271" r:id="rId18"/>
    <p:sldId id="281" r:id="rId19"/>
    <p:sldId id="273" r:id="rId20"/>
    <p:sldId id="283" r:id="rId21"/>
    <p:sldId id="284" r:id="rId22"/>
    <p:sldId id="274" r:id="rId23"/>
    <p:sldId id="275" r:id="rId24"/>
    <p:sldId id="276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55;&#1091;&#1085;&#1075;&#1077;&#1088;\&#1056;&#1072;&#1073;&#1086;&#1095;&#1080;&#1081;%20&#1089;&#1090;&#1086;&#1083;\&#1076;&#1083;&#1103;%20&#1091;&#1088;&#1086;&#1082;&#1072;\bio_&#1084;&#1086;&#1103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55;&#1091;&#1085;&#1075;&#1077;&#1088;\&#1056;&#1072;&#1073;&#1086;&#1095;&#1080;&#1081;%20&#1089;&#1090;&#1086;&#1083;\&#1076;&#1083;&#1103;%20&#1091;&#1088;&#1086;&#1082;&#1072;\bio_&#1084;&#1086;&#1103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76;&#1083;&#1103;%20&#1091;&#1088;&#1086;&#1082;&#1072;\bio_&#1084;&#1086;&#1103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55;&#1091;&#1085;&#1075;&#1077;&#1088;\&#1056;&#1072;&#1073;&#1086;&#1095;&#1080;&#1081;%20&#1089;&#1090;&#1086;&#1083;\&#1076;&#1083;&#1103;%20&#1091;&#1088;&#1086;&#1082;&#1072;\bio_&#1084;&#1086;&#110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y</c:v>
                </c:pt>
              </c:strCache>
            </c:strRef>
          </c:tx>
          <c:marker>
            <c:symbol val="none"/>
          </c:marker>
          <c:xVal>
            <c:numRef>
              <c:f>Лист1!$A$2:$A$18</c:f>
              <c:numCache>
                <c:formatCode>0.00</c:formatCode>
                <c:ptCount val="17"/>
                <c:pt idx="0">
                  <c:v>-6.2831853071795845</c:v>
                </c:pt>
                <c:pt idx="1">
                  <c:v>-5.4977871437821424</c:v>
                </c:pt>
                <c:pt idx="2">
                  <c:v>-4.7123889803846923</c:v>
                </c:pt>
                <c:pt idx="3">
                  <c:v>-3.9269908169872414</c:v>
                </c:pt>
                <c:pt idx="4">
                  <c:v>-3.1415926535897931</c:v>
                </c:pt>
                <c:pt idx="5">
                  <c:v>-2.3561944901923448</c:v>
                </c:pt>
                <c:pt idx="6">
                  <c:v>-1.5707963267948966</c:v>
                </c:pt>
                <c:pt idx="7">
                  <c:v>-0.78539816339744828</c:v>
                </c:pt>
                <c:pt idx="8">
                  <c:v>0</c:v>
                </c:pt>
                <c:pt idx="9">
                  <c:v>0.78539816339744828</c:v>
                </c:pt>
                <c:pt idx="10">
                  <c:v>1.5707963267948966</c:v>
                </c:pt>
                <c:pt idx="11">
                  <c:v>2.3561944901923448</c:v>
                </c:pt>
                <c:pt idx="12">
                  <c:v>3.1415926535897931</c:v>
                </c:pt>
                <c:pt idx="13">
                  <c:v>3.9269908169872414</c:v>
                </c:pt>
                <c:pt idx="14">
                  <c:v>4.7123889803846923</c:v>
                </c:pt>
                <c:pt idx="15">
                  <c:v>5.4977871437821424</c:v>
                </c:pt>
                <c:pt idx="16">
                  <c:v>6.2831853071795845</c:v>
                </c:pt>
              </c:numCache>
            </c:numRef>
          </c:xVal>
          <c:yVal>
            <c:numRef>
              <c:f>Лист1!$B$2:$B$18</c:f>
              <c:numCache>
                <c:formatCode>0.00</c:formatCode>
                <c:ptCount val="17"/>
                <c:pt idx="0">
                  <c:v>2.4502969098172538E-16</c:v>
                </c:pt>
                <c:pt idx="1">
                  <c:v>0.70710678118654757</c:v>
                </c:pt>
                <c:pt idx="2">
                  <c:v>1</c:v>
                </c:pt>
                <c:pt idx="3">
                  <c:v>0.70710678118654746</c:v>
                </c:pt>
                <c:pt idx="4">
                  <c:v>-1.2251484549086286E-16</c:v>
                </c:pt>
                <c:pt idx="5">
                  <c:v>-0.70710678118654757</c:v>
                </c:pt>
                <c:pt idx="6">
                  <c:v>-1</c:v>
                </c:pt>
                <c:pt idx="7">
                  <c:v>-0.70710678118654746</c:v>
                </c:pt>
                <c:pt idx="8">
                  <c:v>0</c:v>
                </c:pt>
                <c:pt idx="9">
                  <c:v>0.70710678118654746</c:v>
                </c:pt>
                <c:pt idx="10">
                  <c:v>1</c:v>
                </c:pt>
                <c:pt idx="11">
                  <c:v>0.70710678118654757</c:v>
                </c:pt>
                <c:pt idx="12">
                  <c:v>1.2251484549086286E-16</c:v>
                </c:pt>
                <c:pt idx="13">
                  <c:v>-0.70710678118654746</c:v>
                </c:pt>
                <c:pt idx="14">
                  <c:v>-1</c:v>
                </c:pt>
                <c:pt idx="15">
                  <c:v>-0.70710678118654757</c:v>
                </c:pt>
                <c:pt idx="16">
                  <c:v>-2.4502969098172538E-16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BDD-42C1-A015-F61B879304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071872"/>
        <c:axId val="59011072"/>
      </c:scatterChart>
      <c:valAx>
        <c:axId val="57071872"/>
        <c:scaling>
          <c:orientation val="minMax"/>
        </c:scaling>
        <c:delete val="0"/>
        <c:axPos val="b"/>
        <c:numFmt formatCode="0.00" sourceLinked="1"/>
        <c:majorTickMark val="out"/>
        <c:minorTickMark val="none"/>
        <c:tickLblPos val="nextTo"/>
        <c:crossAx val="59011072"/>
        <c:crosses val="autoZero"/>
        <c:crossBetween val="midCat"/>
      </c:valAx>
      <c:valAx>
        <c:axId val="5901107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57071872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spPr>
    <a:ln w="19050">
      <a:solidFill>
        <a:schemeClr val="tx2">
          <a:lumMod val="60000"/>
          <a:lumOff val="40000"/>
        </a:schemeClr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'Моделирование биортмов'!$C$6</c:f>
              <c:strCache>
                <c:ptCount val="1"/>
                <c:pt idx="0">
                  <c:v>физический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биортмов'!$C$7:$C$36</c:f>
              <c:numCache>
                <c:formatCode>General</c:formatCode>
                <c:ptCount val="30"/>
                <c:pt idx="0">
                  <c:v>-0.97908408768232169</c:v>
                </c:pt>
                <c:pt idx="1">
                  <c:v>-0.88788521840255064</c:v>
                </c:pt>
                <c:pt idx="2">
                  <c:v>-0.73083596427802788</c:v>
                </c:pt>
                <c:pt idx="3">
                  <c:v>-0.5195839500356414</c:v>
                </c:pt>
                <c:pt idx="4">
                  <c:v>-0.2697967711571938</c:v>
                </c:pt>
                <c:pt idx="5">
                  <c:v>-1.0781176298935252E-13</c:v>
                </c:pt>
                <c:pt idx="6">
                  <c:v>0.2697967711569863</c:v>
                </c:pt>
                <c:pt idx="7">
                  <c:v>0.51958395003545721</c:v>
                </c:pt>
                <c:pt idx="8">
                  <c:v>0.73083596427788078</c:v>
                </c:pt>
                <c:pt idx="9">
                  <c:v>0.8878852184024516</c:v>
                </c:pt>
                <c:pt idx="10">
                  <c:v>0.97908408768227784</c:v>
                </c:pt>
                <c:pt idx="11">
                  <c:v>0.99766876919054959</c:v>
                </c:pt>
                <c:pt idx="12">
                  <c:v>0.94226092211884882</c:v>
                </c:pt>
                <c:pt idx="13">
                  <c:v>0.81696989301045164</c:v>
                </c:pt>
                <c:pt idx="14">
                  <c:v>0.63108794432601267</c:v>
                </c:pt>
                <c:pt idx="15">
                  <c:v>0.39840108984654915</c:v>
                </c:pt>
                <c:pt idx="16">
                  <c:v>0.13616664909606022</c:v>
                </c:pt>
                <c:pt idx="17">
                  <c:v>-0.13616664909605028</c:v>
                </c:pt>
                <c:pt idx="18">
                  <c:v>-0.39840108984612232</c:v>
                </c:pt>
                <c:pt idx="19">
                  <c:v>-0.63108794432600501</c:v>
                </c:pt>
                <c:pt idx="20">
                  <c:v>-0.81696989301044665</c:v>
                </c:pt>
                <c:pt idx="21">
                  <c:v>-0.9422609221188456</c:v>
                </c:pt>
                <c:pt idx="22">
                  <c:v>-0.9976687691905175</c:v>
                </c:pt>
                <c:pt idx="23">
                  <c:v>-0.97908408768237265</c:v>
                </c:pt>
                <c:pt idx="24">
                  <c:v>-0.88788521840245582</c:v>
                </c:pt>
                <c:pt idx="25">
                  <c:v>-0.7308359642781983</c:v>
                </c:pt>
                <c:pt idx="26">
                  <c:v>-0.51958395003546576</c:v>
                </c:pt>
                <c:pt idx="27">
                  <c:v>-0.2697967711569958</c:v>
                </c:pt>
                <c:pt idx="28">
                  <c:v>9.8000600690096383E-14</c:v>
                </c:pt>
                <c:pt idx="29">
                  <c:v>0.26979677115674688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0C3-40D0-898D-968182CE4C33}"/>
            </c:ext>
          </c:extLst>
        </c:ser>
        <c:ser>
          <c:idx val="1"/>
          <c:order val="1"/>
          <c:tx>
            <c:strRef>
              <c:f>'Моделирование биортмов'!$D$6</c:f>
              <c:strCache>
                <c:ptCount val="1"/>
                <c:pt idx="0">
                  <c:v>эмоциональный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биортмов'!$D$7:$D$36</c:f>
              <c:numCache>
                <c:formatCode>General</c:formatCode>
                <c:ptCount val="30"/>
                <c:pt idx="0">
                  <c:v>-0.97492791218183805</c:v>
                </c:pt>
                <c:pt idx="1">
                  <c:v>-0.90096886790254749</c:v>
                </c:pt>
                <c:pt idx="2">
                  <c:v>-0.78183148246807999</c:v>
                </c:pt>
                <c:pt idx="3">
                  <c:v>-0.62348980185880165</c:v>
                </c:pt>
                <c:pt idx="4">
                  <c:v>-0.43388373911764566</c:v>
                </c:pt>
                <c:pt idx="5">
                  <c:v>-0.22252093395641659</c:v>
                </c:pt>
                <c:pt idx="6">
                  <c:v>1.1368250091292671E-13</c:v>
                </c:pt>
                <c:pt idx="7">
                  <c:v>0.22252093395619491</c:v>
                </c:pt>
                <c:pt idx="8">
                  <c:v>0.43388373911744049</c:v>
                </c:pt>
                <c:pt idx="9">
                  <c:v>0.62348980185880165</c:v>
                </c:pt>
                <c:pt idx="10">
                  <c:v>0.78183148246793677</c:v>
                </c:pt>
                <c:pt idx="11">
                  <c:v>0.90096886790244857</c:v>
                </c:pt>
                <c:pt idx="12">
                  <c:v>0.97492791218178776</c:v>
                </c:pt>
                <c:pt idx="13">
                  <c:v>1</c:v>
                </c:pt>
                <c:pt idx="14">
                  <c:v>0.9749279121818154</c:v>
                </c:pt>
                <c:pt idx="15">
                  <c:v>0.90096886790250319</c:v>
                </c:pt>
                <c:pt idx="16">
                  <c:v>0.78183148246801548</c:v>
                </c:pt>
                <c:pt idx="17">
                  <c:v>0.6234898018587216</c:v>
                </c:pt>
                <c:pt idx="18">
                  <c:v>0.43388373911775757</c:v>
                </c:pt>
                <c:pt idx="19">
                  <c:v>0.22252093395631625</c:v>
                </c:pt>
                <c:pt idx="20">
                  <c:v>2.3815866813381533E-13</c:v>
                </c:pt>
                <c:pt idx="21">
                  <c:v>-0.22252093395629521</c:v>
                </c:pt>
                <c:pt idx="22">
                  <c:v>-0.43388373911753292</c:v>
                </c:pt>
                <c:pt idx="23">
                  <c:v>-0.62348980185852665</c:v>
                </c:pt>
                <c:pt idx="24">
                  <c:v>-0.78183148246800194</c:v>
                </c:pt>
                <c:pt idx="25">
                  <c:v>-0.90096886790239517</c:v>
                </c:pt>
                <c:pt idx="26">
                  <c:v>-0.97492791218181063</c:v>
                </c:pt>
                <c:pt idx="27">
                  <c:v>-1</c:v>
                </c:pt>
                <c:pt idx="28">
                  <c:v>-0.97492791218179264</c:v>
                </c:pt>
                <c:pt idx="29">
                  <c:v>-0.90096886790245856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0C3-40D0-898D-968182CE4C33}"/>
            </c:ext>
          </c:extLst>
        </c:ser>
        <c:ser>
          <c:idx val="2"/>
          <c:order val="2"/>
          <c:tx>
            <c:strRef>
              <c:f>'Моделирование биортмов'!$E$6</c:f>
              <c:strCache>
                <c:ptCount val="1"/>
                <c:pt idx="0">
                  <c:v>интеллектуальный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биортмов'!$E$7:$E$36</c:f>
              <c:numCache>
                <c:formatCode>General</c:formatCode>
                <c:ptCount val="30"/>
                <c:pt idx="0">
                  <c:v>-0.69007901148216977</c:v>
                </c:pt>
                <c:pt idx="1">
                  <c:v>-0.54064081745571246</c:v>
                </c:pt>
                <c:pt idx="2">
                  <c:v>-0.37166245566029332</c:v>
                </c:pt>
                <c:pt idx="3">
                  <c:v>-0.18925124436042901</c:v>
                </c:pt>
                <c:pt idx="4">
                  <c:v>-7.4488158696706474E-14</c:v>
                </c:pt>
                <c:pt idx="5">
                  <c:v>0.18925124436028254</c:v>
                </c:pt>
                <c:pt idx="6">
                  <c:v>0.37166245566036588</c:v>
                </c:pt>
                <c:pt idx="7">
                  <c:v>0.54064081745558779</c:v>
                </c:pt>
                <c:pt idx="8">
                  <c:v>0.69007901148206163</c:v>
                </c:pt>
                <c:pt idx="9">
                  <c:v>0.81457595205039546</c:v>
                </c:pt>
                <c:pt idx="10">
                  <c:v>0.90963199535444283</c:v>
                </c:pt>
                <c:pt idx="11">
                  <c:v>0.97181156832353965</c:v>
                </c:pt>
                <c:pt idx="12">
                  <c:v>0.99886733918300452</c:v>
                </c:pt>
                <c:pt idx="13">
                  <c:v>0.98982144188094956</c:v>
                </c:pt>
                <c:pt idx="14">
                  <c:v>0.94500081871465214</c:v>
                </c:pt>
                <c:pt idx="15">
                  <c:v>0.8660254037844427</c:v>
                </c:pt>
                <c:pt idx="16">
                  <c:v>0.75574957435430035</c:v>
                </c:pt>
                <c:pt idx="17">
                  <c:v>0.61815898622069765</c:v>
                </c:pt>
                <c:pt idx="18">
                  <c:v>0.45822652172756473</c:v>
                </c:pt>
                <c:pt idx="19">
                  <c:v>0.28173255684143123</c:v>
                </c:pt>
                <c:pt idx="20">
                  <c:v>9.505604330424007E-2</c:v>
                </c:pt>
                <c:pt idx="21">
                  <c:v>-9.5056043304296692E-2</c:v>
                </c:pt>
                <c:pt idx="22">
                  <c:v>-0.28173255684126763</c:v>
                </c:pt>
                <c:pt idx="23">
                  <c:v>-0.45822652172721112</c:v>
                </c:pt>
                <c:pt idx="24">
                  <c:v>-0.61815898622056364</c:v>
                </c:pt>
                <c:pt idx="25">
                  <c:v>-0.75574957435418932</c:v>
                </c:pt>
                <c:pt idx="26">
                  <c:v>-0.86602540378447179</c:v>
                </c:pt>
                <c:pt idx="27">
                  <c:v>-0.94500081871467156</c:v>
                </c:pt>
                <c:pt idx="28">
                  <c:v>-0.98982144188092558</c:v>
                </c:pt>
                <c:pt idx="29">
                  <c:v>-0.99886733918301296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0C3-40D0-898D-968182CE4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922304"/>
        <c:axId val="59923840"/>
      </c:scatterChart>
      <c:valAx>
        <c:axId val="59922304"/>
        <c:scaling>
          <c:orientation val="minMax"/>
        </c:scaling>
        <c:delete val="0"/>
        <c:axPos val="b"/>
        <c:majorGridlines/>
        <c:minorGridlines/>
        <c:numFmt formatCode="dd/mm/yy;@" sourceLinked="1"/>
        <c:majorTickMark val="cross"/>
        <c:minorTickMark val="in"/>
        <c:tickLblPos val="nextTo"/>
        <c:crossAx val="59923840"/>
        <c:crosses val="autoZero"/>
        <c:crossBetween val="midCat"/>
      </c:valAx>
      <c:valAx>
        <c:axId val="5992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922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'Моделирование биортмов'!$C$6</c:f>
              <c:strCache>
                <c:ptCount val="1"/>
                <c:pt idx="0">
                  <c:v>физический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биортмов'!$C$7:$C$36</c:f>
              <c:numCache>
                <c:formatCode>General</c:formatCode>
                <c:ptCount val="30"/>
                <c:pt idx="0">
                  <c:v>-0.97908408768232169</c:v>
                </c:pt>
                <c:pt idx="1">
                  <c:v>-0.88788521840255064</c:v>
                </c:pt>
                <c:pt idx="2">
                  <c:v>-0.73083596427802811</c:v>
                </c:pt>
                <c:pt idx="3">
                  <c:v>-0.51958395003564117</c:v>
                </c:pt>
                <c:pt idx="4">
                  <c:v>-0.2697967711571938</c:v>
                </c:pt>
                <c:pt idx="5">
                  <c:v>-1.0781176298935276E-13</c:v>
                </c:pt>
                <c:pt idx="6">
                  <c:v>0.2697967711569863</c:v>
                </c:pt>
                <c:pt idx="7">
                  <c:v>0.51958395003545699</c:v>
                </c:pt>
                <c:pt idx="8">
                  <c:v>0.730835964277881</c:v>
                </c:pt>
                <c:pt idx="9">
                  <c:v>0.8878852184024516</c:v>
                </c:pt>
                <c:pt idx="10">
                  <c:v>0.97908408768227784</c:v>
                </c:pt>
                <c:pt idx="11">
                  <c:v>0.99766876919054959</c:v>
                </c:pt>
                <c:pt idx="12">
                  <c:v>0.94226092211884882</c:v>
                </c:pt>
                <c:pt idx="13">
                  <c:v>0.81696989301045164</c:v>
                </c:pt>
                <c:pt idx="14">
                  <c:v>0.63108794432601267</c:v>
                </c:pt>
                <c:pt idx="15">
                  <c:v>0.39840108984654937</c:v>
                </c:pt>
                <c:pt idx="16">
                  <c:v>0.13616664909606024</c:v>
                </c:pt>
                <c:pt idx="17">
                  <c:v>-0.13616664909605028</c:v>
                </c:pt>
                <c:pt idx="18">
                  <c:v>-0.39840108984612232</c:v>
                </c:pt>
                <c:pt idx="19">
                  <c:v>-0.63108794432600501</c:v>
                </c:pt>
                <c:pt idx="20">
                  <c:v>-0.81696989301044665</c:v>
                </c:pt>
                <c:pt idx="21">
                  <c:v>-0.9422609221188456</c:v>
                </c:pt>
                <c:pt idx="22">
                  <c:v>-0.9976687691905175</c:v>
                </c:pt>
                <c:pt idx="23">
                  <c:v>-0.97908408768237265</c:v>
                </c:pt>
                <c:pt idx="24">
                  <c:v>-0.88788521840245582</c:v>
                </c:pt>
                <c:pt idx="25">
                  <c:v>-0.73083596427819875</c:v>
                </c:pt>
                <c:pt idx="26">
                  <c:v>-0.51958395003546543</c:v>
                </c:pt>
                <c:pt idx="27">
                  <c:v>-0.2697967711569958</c:v>
                </c:pt>
                <c:pt idx="28">
                  <c:v>9.8000600690096597E-14</c:v>
                </c:pt>
                <c:pt idx="29">
                  <c:v>0.26979677115674688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792-46EB-859D-CFB0DE086CCD}"/>
            </c:ext>
          </c:extLst>
        </c:ser>
        <c:ser>
          <c:idx val="1"/>
          <c:order val="1"/>
          <c:tx>
            <c:strRef>
              <c:f>'Моделирование биортмов'!$D$6</c:f>
              <c:strCache>
                <c:ptCount val="1"/>
                <c:pt idx="0">
                  <c:v>эмоциональный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биортмов'!$D$7:$D$36</c:f>
              <c:numCache>
                <c:formatCode>General</c:formatCode>
                <c:ptCount val="30"/>
                <c:pt idx="0">
                  <c:v>-0.97492791218183839</c:v>
                </c:pt>
                <c:pt idx="1">
                  <c:v>-0.90096886790254749</c:v>
                </c:pt>
                <c:pt idx="2">
                  <c:v>-0.78183148246808043</c:v>
                </c:pt>
                <c:pt idx="3">
                  <c:v>-0.62348980185880165</c:v>
                </c:pt>
                <c:pt idx="4">
                  <c:v>-0.43388373911764599</c:v>
                </c:pt>
                <c:pt idx="5">
                  <c:v>-0.22252093395641659</c:v>
                </c:pt>
                <c:pt idx="6">
                  <c:v>1.1368250091292688E-13</c:v>
                </c:pt>
                <c:pt idx="7">
                  <c:v>0.22252093395619491</c:v>
                </c:pt>
                <c:pt idx="8">
                  <c:v>0.43388373911744083</c:v>
                </c:pt>
                <c:pt idx="9">
                  <c:v>0.62348980185880165</c:v>
                </c:pt>
                <c:pt idx="10">
                  <c:v>0.78183148246793677</c:v>
                </c:pt>
                <c:pt idx="11">
                  <c:v>0.90096886790244857</c:v>
                </c:pt>
                <c:pt idx="12">
                  <c:v>0.9749279121817882</c:v>
                </c:pt>
                <c:pt idx="13">
                  <c:v>1</c:v>
                </c:pt>
                <c:pt idx="14">
                  <c:v>0.97492791218181574</c:v>
                </c:pt>
                <c:pt idx="15">
                  <c:v>0.90096886790250319</c:v>
                </c:pt>
                <c:pt idx="16">
                  <c:v>0.78183148246801581</c:v>
                </c:pt>
                <c:pt idx="17">
                  <c:v>0.6234898018587216</c:v>
                </c:pt>
                <c:pt idx="18">
                  <c:v>0.43388373911775779</c:v>
                </c:pt>
                <c:pt idx="19">
                  <c:v>0.22252093395631625</c:v>
                </c:pt>
                <c:pt idx="20">
                  <c:v>2.3815866813381568E-13</c:v>
                </c:pt>
                <c:pt idx="21">
                  <c:v>-0.22252093395629521</c:v>
                </c:pt>
                <c:pt idx="22">
                  <c:v>-0.43388373911753303</c:v>
                </c:pt>
                <c:pt idx="23">
                  <c:v>-0.62348980185852665</c:v>
                </c:pt>
                <c:pt idx="24">
                  <c:v>-0.78183148246800216</c:v>
                </c:pt>
                <c:pt idx="25">
                  <c:v>-0.90096886790239517</c:v>
                </c:pt>
                <c:pt idx="26">
                  <c:v>-0.97492791218181085</c:v>
                </c:pt>
                <c:pt idx="27">
                  <c:v>-1</c:v>
                </c:pt>
                <c:pt idx="28">
                  <c:v>-0.97492791218179298</c:v>
                </c:pt>
                <c:pt idx="29">
                  <c:v>-0.90096886790245856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792-46EB-859D-CFB0DE086CCD}"/>
            </c:ext>
          </c:extLst>
        </c:ser>
        <c:ser>
          <c:idx val="2"/>
          <c:order val="2"/>
          <c:tx>
            <c:strRef>
              <c:f>'Моделирование биортмов'!$E$6</c:f>
              <c:strCache>
                <c:ptCount val="1"/>
                <c:pt idx="0">
                  <c:v>интеллектуальный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dd/mm/yy;@</c:formatCode>
                <c:ptCount val="30"/>
                <c:pt idx="0">
                  <c:v>40796</c:v>
                </c:pt>
                <c:pt idx="1">
                  <c:v>40797</c:v>
                </c:pt>
                <c:pt idx="2">
                  <c:v>40798</c:v>
                </c:pt>
                <c:pt idx="3">
                  <c:v>40799</c:v>
                </c:pt>
                <c:pt idx="4">
                  <c:v>40800</c:v>
                </c:pt>
                <c:pt idx="5">
                  <c:v>40801</c:v>
                </c:pt>
                <c:pt idx="6">
                  <c:v>40802</c:v>
                </c:pt>
                <c:pt idx="7">
                  <c:v>40803</c:v>
                </c:pt>
                <c:pt idx="8">
                  <c:v>40804</c:v>
                </c:pt>
                <c:pt idx="9">
                  <c:v>40805</c:v>
                </c:pt>
                <c:pt idx="10">
                  <c:v>40806</c:v>
                </c:pt>
                <c:pt idx="11">
                  <c:v>40807</c:v>
                </c:pt>
                <c:pt idx="12">
                  <c:v>40808</c:v>
                </c:pt>
                <c:pt idx="13">
                  <c:v>40809</c:v>
                </c:pt>
                <c:pt idx="14">
                  <c:v>40810</c:v>
                </c:pt>
                <c:pt idx="15">
                  <c:v>40811</c:v>
                </c:pt>
                <c:pt idx="16">
                  <c:v>40812</c:v>
                </c:pt>
                <c:pt idx="17">
                  <c:v>40813</c:v>
                </c:pt>
                <c:pt idx="18">
                  <c:v>40814</c:v>
                </c:pt>
                <c:pt idx="19">
                  <c:v>40815</c:v>
                </c:pt>
                <c:pt idx="20">
                  <c:v>40816</c:v>
                </c:pt>
                <c:pt idx="21">
                  <c:v>40817</c:v>
                </c:pt>
                <c:pt idx="22">
                  <c:v>40818</c:v>
                </c:pt>
                <c:pt idx="23">
                  <c:v>40819</c:v>
                </c:pt>
                <c:pt idx="24">
                  <c:v>40820</c:v>
                </c:pt>
                <c:pt idx="25">
                  <c:v>40821</c:v>
                </c:pt>
                <c:pt idx="26">
                  <c:v>40822</c:v>
                </c:pt>
                <c:pt idx="27">
                  <c:v>40823</c:v>
                </c:pt>
                <c:pt idx="28">
                  <c:v>40824</c:v>
                </c:pt>
                <c:pt idx="29">
                  <c:v>40825</c:v>
                </c:pt>
              </c:numCache>
            </c:numRef>
          </c:xVal>
          <c:yVal>
            <c:numRef>
              <c:f>'Моделирование биортмов'!$E$7:$E$36</c:f>
              <c:numCache>
                <c:formatCode>General</c:formatCode>
                <c:ptCount val="30"/>
                <c:pt idx="0">
                  <c:v>-0.69007901148216999</c:v>
                </c:pt>
                <c:pt idx="1">
                  <c:v>-0.54064081745571302</c:v>
                </c:pt>
                <c:pt idx="2">
                  <c:v>-0.37166245566029332</c:v>
                </c:pt>
                <c:pt idx="3">
                  <c:v>-0.18925124436042912</c:v>
                </c:pt>
                <c:pt idx="4">
                  <c:v>-7.4488158696706575E-14</c:v>
                </c:pt>
                <c:pt idx="5">
                  <c:v>0.18925124436028262</c:v>
                </c:pt>
                <c:pt idx="6">
                  <c:v>0.37166245566036588</c:v>
                </c:pt>
                <c:pt idx="7">
                  <c:v>0.54064081745558845</c:v>
                </c:pt>
                <c:pt idx="8">
                  <c:v>0.69007901148206163</c:v>
                </c:pt>
                <c:pt idx="9">
                  <c:v>0.81457595205039579</c:v>
                </c:pt>
                <c:pt idx="10">
                  <c:v>0.90963199535444283</c:v>
                </c:pt>
                <c:pt idx="11">
                  <c:v>0.97181156832353965</c:v>
                </c:pt>
                <c:pt idx="12">
                  <c:v>0.99886733918300452</c:v>
                </c:pt>
                <c:pt idx="13">
                  <c:v>0.98982144188094956</c:v>
                </c:pt>
                <c:pt idx="14">
                  <c:v>0.94500081871465214</c:v>
                </c:pt>
                <c:pt idx="15">
                  <c:v>0.86602540378444293</c:v>
                </c:pt>
                <c:pt idx="16">
                  <c:v>0.7557495743543009</c:v>
                </c:pt>
                <c:pt idx="17">
                  <c:v>0.61815898622069765</c:v>
                </c:pt>
                <c:pt idx="18">
                  <c:v>0.45822652172756489</c:v>
                </c:pt>
                <c:pt idx="19">
                  <c:v>0.28173255684143123</c:v>
                </c:pt>
                <c:pt idx="20">
                  <c:v>9.5056043304240168E-2</c:v>
                </c:pt>
                <c:pt idx="21">
                  <c:v>-9.5056043304296775E-2</c:v>
                </c:pt>
                <c:pt idx="22">
                  <c:v>-0.28173255684126763</c:v>
                </c:pt>
                <c:pt idx="23">
                  <c:v>-0.45822652172721123</c:v>
                </c:pt>
                <c:pt idx="24">
                  <c:v>-0.61815898622056364</c:v>
                </c:pt>
                <c:pt idx="25">
                  <c:v>-0.75574957435418999</c:v>
                </c:pt>
                <c:pt idx="26">
                  <c:v>-0.86602540378447224</c:v>
                </c:pt>
                <c:pt idx="27">
                  <c:v>-0.9450008187146719</c:v>
                </c:pt>
                <c:pt idx="28">
                  <c:v>-0.98982144188092558</c:v>
                </c:pt>
                <c:pt idx="29">
                  <c:v>-0.99886733918301296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792-46EB-859D-CFB0DE086C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547456"/>
        <c:axId val="62548992"/>
      </c:scatterChart>
      <c:valAx>
        <c:axId val="62547456"/>
        <c:scaling>
          <c:orientation val="minMax"/>
        </c:scaling>
        <c:delete val="0"/>
        <c:axPos val="b"/>
        <c:majorGridlines/>
        <c:minorGridlines/>
        <c:numFmt formatCode="dd/mm/yy;@" sourceLinked="1"/>
        <c:majorTickMark val="cross"/>
        <c:minorTickMark val="in"/>
        <c:tickLblPos val="nextTo"/>
        <c:crossAx val="62548992"/>
        <c:crosses val="autoZero"/>
        <c:crossBetween val="midCat"/>
      </c:valAx>
      <c:valAx>
        <c:axId val="62548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2547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'Моделирование биортмов'!$C$6</c:f>
              <c:strCache>
                <c:ptCount val="1"/>
                <c:pt idx="0">
                  <c:v>физический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42621</c:v>
                </c:pt>
                <c:pt idx="1">
                  <c:v>42622</c:v>
                </c:pt>
                <c:pt idx="2">
                  <c:v>42623</c:v>
                </c:pt>
                <c:pt idx="3">
                  <c:v>42624</c:v>
                </c:pt>
                <c:pt idx="4">
                  <c:v>42625</c:v>
                </c:pt>
                <c:pt idx="5">
                  <c:v>42626</c:v>
                </c:pt>
                <c:pt idx="6">
                  <c:v>42627</c:v>
                </c:pt>
                <c:pt idx="7">
                  <c:v>42628</c:v>
                </c:pt>
                <c:pt idx="8">
                  <c:v>42629</c:v>
                </c:pt>
                <c:pt idx="9">
                  <c:v>42630</c:v>
                </c:pt>
                <c:pt idx="10">
                  <c:v>42631</c:v>
                </c:pt>
                <c:pt idx="11">
                  <c:v>42632</c:v>
                </c:pt>
                <c:pt idx="12">
                  <c:v>42633</c:v>
                </c:pt>
                <c:pt idx="13">
                  <c:v>42634</c:v>
                </c:pt>
                <c:pt idx="14">
                  <c:v>42635</c:v>
                </c:pt>
                <c:pt idx="15">
                  <c:v>42636</c:v>
                </c:pt>
                <c:pt idx="16">
                  <c:v>42637</c:v>
                </c:pt>
                <c:pt idx="17">
                  <c:v>42638</c:v>
                </c:pt>
                <c:pt idx="18">
                  <c:v>42639</c:v>
                </c:pt>
                <c:pt idx="19">
                  <c:v>42640</c:v>
                </c:pt>
                <c:pt idx="20">
                  <c:v>42641</c:v>
                </c:pt>
                <c:pt idx="21">
                  <c:v>42642</c:v>
                </c:pt>
                <c:pt idx="22">
                  <c:v>42643</c:v>
                </c:pt>
                <c:pt idx="23">
                  <c:v>42644</c:v>
                </c:pt>
                <c:pt idx="24">
                  <c:v>42645</c:v>
                </c:pt>
                <c:pt idx="25">
                  <c:v>42646</c:v>
                </c:pt>
                <c:pt idx="26">
                  <c:v>42647</c:v>
                </c:pt>
                <c:pt idx="27">
                  <c:v>42648</c:v>
                </c:pt>
                <c:pt idx="28">
                  <c:v>42649</c:v>
                </c:pt>
                <c:pt idx="29">
                  <c:v>42650</c:v>
                </c:pt>
              </c:numCache>
            </c:numRef>
          </c:xVal>
          <c:yVal>
            <c:numRef>
              <c:f>'Моделирование биортмов'!$C$7:$C$36</c:f>
              <c:numCache>
                <c:formatCode>General</c:formatCode>
                <c:ptCount val="30"/>
                <c:pt idx="0">
                  <c:v>0.73083596427811448</c:v>
                </c:pt>
                <c:pt idx="1">
                  <c:v>0.88788521840219103</c:v>
                </c:pt>
                <c:pt idx="2">
                  <c:v>0.97908408768234767</c:v>
                </c:pt>
                <c:pt idx="3">
                  <c:v>0.99766876919055691</c:v>
                </c:pt>
                <c:pt idx="4">
                  <c:v>0.94226092211888668</c:v>
                </c:pt>
                <c:pt idx="5">
                  <c:v>0.81696989301051626</c:v>
                </c:pt>
                <c:pt idx="6">
                  <c:v>0.6310879443260996</c:v>
                </c:pt>
                <c:pt idx="7">
                  <c:v>0.39840108984623401</c:v>
                </c:pt>
                <c:pt idx="8">
                  <c:v>0.13616664909617071</c:v>
                </c:pt>
                <c:pt idx="9">
                  <c:v>-0.13616664909639026</c:v>
                </c:pt>
                <c:pt idx="10">
                  <c:v>-0.39840108984602002</c:v>
                </c:pt>
                <c:pt idx="11">
                  <c:v>-0.6310879443259183</c:v>
                </c:pt>
                <c:pt idx="12">
                  <c:v>-0.81696989301038192</c:v>
                </c:pt>
                <c:pt idx="13">
                  <c:v>-0.94226092211880852</c:v>
                </c:pt>
                <c:pt idx="14">
                  <c:v>-0.99766876919054137</c:v>
                </c:pt>
                <c:pt idx="15">
                  <c:v>-0.9790840876823026</c:v>
                </c:pt>
                <c:pt idx="16">
                  <c:v>-0.88788521840250756</c:v>
                </c:pt>
                <c:pt idx="17">
                  <c:v>-0.73083596427827369</c:v>
                </c:pt>
                <c:pt idx="18">
                  <c:v>-0.51958395003556157</c:v>
                </c:pt>
                <c:pt idx="19">
                  <c:v>-0.26979677115710332</c:v>
                </c:pt>
                <c:pt idx="20">
                  <c:v>-1.3727300546273502E-14</c:v>
                </c:pt>
                <c:pt idx="21">
                  <c:v>0.26979677115663891</c:v>
                </c:pt>
                <c:pt idx="22">
                  <c:v>0.51958395003553848</c:v>
                </c:pt>
                <c:pt idx="23">
                  <c:v>0.73083596427794417</c:v>
                </c:pt>
                <c:pt idx="24">
                  <c:v>0.88788521840228563</c:v>
                </c:pt>
                <c:pt idx="25">
                  <c:v>0.97908408768229704</c:v>
                </c:pt>
                <c:pt idx="26">
                  <c:v>0.99766876919054326</c:v>
                </c:pt>
                <c:pt idx="27">
                  <c:v>0.94226092211881762</c:v>
                </c:pt>
                <c:pt idx="28">
                  <c:v>0.8169698930106597</c:v>
                </c:pt>
                <c:pt idx="29">
                  <c:v>0.63108794432593951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C7-48ED-A26E-28FA7BB2CAB2}"/>
            </c:ext>
          </c:extLst>
        </c:ser>
        <c:ser>
          <c:idx val="1"/>
          <c:order val="1"/>
          <c:tx>
            <c:strRef>
              <c:f>'Моделирование биортмов'!$D$6</c:f>
              <c:strCache>
                <c:ptCount val="1"/>
                <c:pt idx="0">
                  <c:v>эмоциональный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42621</c:v>
                </c:pt>
                <c:pt idx="1">
                  <c:v>42622</c:v>
                </c:pt>
                <c:pt idx="2">
                  <c:v>42623</c:v>
                </c:pt>
                <c:pt idx="3">
                  <c:v>42624</c:v>
                </c:pt>
                <c:pt idx="4">
                  <c:v>42625</c:v>
                </c:pt>
                <c:pt idx="5">
                  <c:v>42626</c:v>
                </c:pt>
                <c:pt idx="6">
                  <c:v>42627</c:v>
                </c:pt>
                <c:pt idx="7">
                  <c:v>42628</c:v>
                </c:pt>
                <c:pt idx="8">
                  <c:v>42629</c:v>
                </c:pt>
                <c:pt idx="9">
                  <c:v>42630</c:v>
                </c:pt>
                <c:pt idx="10">
                  <c:v>42631</c:v>
                </c:pt>
                <c:pt idx="11">
                  <c:v>42632</c:v>
                </c:pt>
                <c:pt idx="12">
                  <c:v>42633</c:v>
                </c:pt>
                <c:pt idx="13">
                  <c:v>42634</c:v>
                </c:pt>
                <c:pt idx="14">
                  <c:v>42635</c:v>
                </c:pt>
                <c:pt idx="15">
                  <c:v>42636</c:v>
                </c:pt>
                <c:pt idx="16">
                  <c:v>42637</c:v>
                </c:pt>
                <c:pt idx="17">
                  <c:v>42638</c:v>
                </c:pt>
                <c:pt idx="18">
                  <c:v>42639</c:v>
                </c:pt>
                <c:pt idx="19">
                  <c:v>42640</c:v>
                </c:pt>
                <c:pt idx="20">
                  <c:v>42641</c:v>
                </c:pt>
                <c:pt idx="21">
                  <c:v>42642</c:v>
                </c:pt>
                <c:pt idx="22">
                  <c:v>42643</c:v>
                </c:pt>
                <c:pt idx="23">
                  <c:v>42644</c:v>
                </c:pt>
                <c:pt idx="24">
                  <c:v>42645</c:v>
                </c:pt>
                <c:pt idx="25">
                  <c:v>42646</c:v>
                </c:pt>
                <c:pt idx="26">
                  <c:v>42647</c:v>
                </c:pt>
                <c:pt idx="27">
                  <c:v>42648</c:v>
                </c:pt>
                <c:pt idx="28">
                  <c:v>42649</c:v>
                </c:pt>
                <c:pt idx="29">
                  <c:v>42650</c:v>
                </c:pt>
              </c:numCache>
            </c:numRef>
          </c:xVal>
          <c:yVal>
            <c:numRef>
              <c:f>'Моделирование биортмов'!$D$7:$D$36</c:f>
              <c:numCache>
                <c:formatCode>General</c:formatCode>
                <c:ptCount val="30"/>
                <c:pt idx="0">
                  <c:v>-0.22252093395623121</c:v>
                </c:pt>
                <c:pt idx="1">
                  <c:v>-1.5093438651692137E-13</c:v>
                </c:pt>
                <c:pt idx="2">
                  <c:v>0.22252093395638026</c:v>
                </c:pt>
                <c:pt idx="3">
                  <c:v>0.43388373911740652</c:v>
                </c:pt>
                <c:pt idx="4">
                  <c:v>0.62348980185841729</c:v>
                </c:pt>
                <c:pt idx="5">
                  <c:v>0.78183148246791367</c:v>
                </c:pt>
                <c:pt idx="6">
                  <c:v>0.90096886790243269</c:v>
                </c:pt>
                <c:pt idx="7">
                  <c:v>0.97492791218177877</c:v>
                </c:pt>
                <c:pt idx="8">
                  <c:v>1</c:v>
                </c:pt>
                <c:pt idx="9">
                  <c:v>0.97492791218177255</c:v>
                </c:pt>
                <c:pt idx="10">
                  <c:v>0.90096886790242059</c:v>
                </c:pt>
                <c:pt idx="11">
                  <c:v>0.78183148246818013</c:v>
                </c:pt>
                <c:pt idx="12">
                  <c:v>0.62348980185875025</c:v>
                </c:pt>
                <c:pt idx="13">
                  <c:v>0.43388373911779043</c:v>
                </c:pt>
                <c:pt idx="14">
                  <c:v>0.22252093395635256</c:v>
                </c:pt>
                <c:pt idx="15">
                  <c:v>2.7540188012043004E-13</c:v>
                </c:pt>
                <c:pt idx="16">
                  <c:v>-0.22252093395625888</c:v>
                </c:pt>
                <c:pt idx="17">
                  <c:v>-0.433883739117704</c:v>
                </c:pt>
                <c:pt idx="18">
                  <c:v>-0.62348980185867542</c:v>
                </c:pt>
                <c:pt idx="19">
                  <c:v>-0.78183148246811995</c:v>
                </c:pt>
                <c:pt idx="20">
                  <c:v>-0.90096886790237896</c:v>
                </c:pt>
                <c:pt idx="21">
                  <c:v>-0.9749279121817509</c:v>
                </c:pt>
                <c:pt idx="22">
                  <c:v>-1</c:v>
                </c:pt>
                <c:pt idx="23">
                  <c:v>-0.974927912181901</c:v>
                </c:pt>
                <c:pt idx="24">
                  <c:v>-0.90096886790247466</c:v>
                </c:pt>
                <c:pt idx="25">
                  <c:v>-0.78183148246797363</c:v>
                </c:pt>
                <c:pt idx="26">
                  <c:v>-0.62348980185884761</c:v>
                </c:pt>
                <c:pt idx="27">
                  <c:v>-0.43388373911749301</c:v>
                </c:pt>
                <c:pt idx="28">
                  <c:v>-0.2225209339564739</c:v>
                </c:pt>
                <c:pt idx="29">
                  <c:v>5.487797716252645E-14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AC7-48ED-A26E-28FA7BB2CAB2}"/>
            </c:ext>
          </c:extLst>
        </c:ser>
        <c:ser>
          <c:idx val="2"/>
          <c:order val="2"/>
          <c:tx>
            <c:strRef>
              <c:f>'Моделирование биортмов'!$E$6</c:f>
              <c:strCache>
                <c:ptCount val="1"/>
                <c:pt idx="0">
                  <c:v>интеллектуальный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42621</c:v>
                </c:pt>
                <c:pt idx="1">
                  <c:v>42622</c:v>
                </c:pt>
                <c:pt idx="2">
                  <c:v>42623</c:v>
                </c:pt>
                <c:pt idx="3">
                  <c:v>42624</c:v>
                </c:pt>
                <c:pt idx="4">
                  <c:v>42625</c:v>
                </c:pt>
                <c:pt idx="5">
                  <c:v>42626</c:v>
                </c:pt>
                <c:pt idx="6">
                  <c:v>42627</c:v>
                </c:pt>
                <c:pt idx="7">
                  <c:v>42628</c:v>
                </c:pt>
                <c:pt idx="8">
                  <c:v>42629</c:v>
                </c:pt>
                <c:pt idx="9">
                  <c:v>42630</c:v>
                </c:pt>
                <c:pt idx="10">
                  <c:v>42631</c:v>
                </c:pt>
                <c:pt idx="11">
                  <c:v>42632</c:v>
                </c:pt>
                <c:pt idx="12">
                  <c:v>42633</c:v>
                </c:pt>
                <c:pt idx="13">
                  <c:v>42634</c:v>
                </c:pt>
                <c:pt idx="14">
                  <c:v>42635</c:v>
                </c:pt>
                <c:pt idx="15">
                  <c:v>42636</c:v>
                </c:pt>
                <c:pt idx="16">
                  <c:v>42637</c:v>
                </c:pt>
                <c:pt idx="17">
                  <c:v>42638</c:v>
                </c:pt>
                <c:pt idx="18">
                  <c:v>42639</c:v>
                </c:pt>
                <c:pt idx="19">
                  <c:v>42640</c:v>
                </c:pt>
                <c:pt idx="20">
                  <c:v>42641</c:v>
                </c:pt>
                <c:pt idx="21">
                  <c:v>42642</c:v>
                </c:pt>
                <c:pt idx="22">
                  <c:v>42643</c:v>
                </c:pt>
                <c:pt idx="23">
                  <c:v>42644</c:v>
                </c:pt>
                <c:pt idx="24">
                  <c:v>42645</c:v>
                </c:pt>
                <c:pt idx="25">
                  <c:v>42646</c:v>
                </c:pt>
                <c:pt idx="26">
                  <c:v>42647</c:v>
                </c:pt>
                <c:pt idx="27">
                  <c:v>42648</c:v>
                </c:pt>
                <c:pt idx="28">
                  <c:v>42649</c:v>
                </c:pt>
                <c:pt idx="29">
                  <c:v>42650</c:v>
                </c:pt>
              </c:numCache>
            </c:numRef>
          </c:xVal>
          <c:yVal>
            <c:numRef>
              <c:f>'Моделирование биортмов'!$E$7:$E$36</c:f>
              <c:numCache>
                <c:formatCode>General</c:formatCode>
                <c:ptCount val="30"/>
                <c:pt idx="0">
                  <c:v>0.90963199535451733</c:v>
                </c:pt>
                <c:pt idx="1">
                  <c:v>0.97181156832352811</c:v>
                </c:pt>
                <c:pt idx="2">
                  <c:v>0.99886733918301329</c:v>
                </c:pt>
                <c:pt idx="3">
                  <c:v>0.98982144188095667</c:v>
                </c:pt>
                <c:pt idx="4">
                  <c:v>0.94500081871474262</c:v>
                </c:pt>
                <c:pt idx="5">
                  <c:v>0.86602540378446646</c:v>
                </c:pt>
                <c:pt idx="6">
                  <c:v>0.75574957435433143</c:v>
                </c:pt>
                <c:pt idx="7">
                  <c:v>0.61815898622055765</c:v>
                </c:pt>
                <c:pt idx="8">
                  <c:v>0.45822652172740597</c:v>
                </c:pt>
                <c:pt idx="9">
                  <c:v>0.28173255684147824</c:v>
                </c:pt>
                <c:pt idx="10">
                  <c:v>9.505604330428867E-2</c:v>
                </c:pt>
                <c:pt idx="11">
                  <c:v>-9.5056043304021329E-2</c:v>
                </c:pt>
                <c:pt idx="12">
                  <c:v>-0.28173255684143861</c:v>
                </c:pt>
                <c:pt idx="13">
                  <c:v>-0.45822652172736938</c:v>
                </c:pt>
                <c:pt idx="14">
                  <c:v>-0.61815898622070364</c:v>
                </c:pt>
                <c:pt idx="15">
                  <c:v>-0.75574957435415557</c:v>
                </c:pt>
                <c:pt idx="16">
                  <c:v>-0.86602540378433213</c:v>
                </c:pt>
                <c:pt idx="17">
                  <c:v>-0.94500081871465469</c:v>
                </c:pt>
                <c:pt idx="18">
                  <c:v>-0.98982144188091858</c:v>
                </c:pt>
                <c:pt idx="19">
                  <c:v>-0.99886733918300452</c:v>
                </c:pt>
                <c:pt idx="20">
                  <c:v>-0.97181156832353777</c:v>
                </c:pt>
                <c:pt idx="21">
                  <c:v>-0.90963199535462869</c:v>
                </c:pt>
                <c:pt idx="22">
                  <c:v>-0.81457595205039035</c:v>
                </c:pt>
                <c:pt idx="23">
                  <c:v>-0.69007901148222039</c:v>
                </c:pt>
                <c:pt idx="24">
                  <c:v>-0.5406408174555799</c:v>
                </c:pt>
                <c:pt idx="25">
                  <c:v>-0.37166245566035877</c:v>
                </c:pt>
                <c:pt idx="26">
                  <c:v>-0.18925124436049806</c:v>
                </c:pt>
                <c:pt idx="27">
                  <c:v>-1.4505324025249092E-13</c:v>
                </c:pt>
                <c:pt idx="28">
                  <c:v>0.18925124436021312</c:v>
                </c:pt>
                <c:pt idx="29">
                  <c:v>0.37166245566030037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AC7-48ED-A26E-28FA7BB2C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441920"/>
        <c:axId val="59443456"/>
      </c:scatterChart>
      <c:valAx>
        <c:axId val="59441920"/>
        <c:scaling>
          <c:orientation val="minMax"/>
        </c:scaling>
        <c:delete val="0"/>
        <c:axPos val="b"/>
        <c:majorGridlines/>
        <c:numFmt formatCode="d/m;@" sourceLinked="1"/>
        <c:majorTickMark val="out"/>
        <c:minorTickMark val="in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9443456"/>
        <c:crosses val="autoZero"/>
        <c:crossBetween val="midCat"/>
      </c:valAx>
      <c:valAx>
        <c:axId val="59443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441920"/>
        <c:crosses val="autoZero"/>
        <c:crossBetween val="midCat"/>
      </c:valAx>
    </c:plotArea>
    <c:plotVisOnly val="1"/>
    <c:dispBlanksAs val="gap"/>
    <c:showDLblsOverMax val="0"/>
  </c:chart>
  <c:spPr>
    <a:ln w="22225">
      <a:solidFill>
        <a:schemeClr val="accent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'Моделирование биортмов'!$C$6</c:f>
              <c:strCache>
                <c:ptCount val="1"/>
                <c:pt idx="0">
                  <c:v>физический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51251</c:v>
                </c:pt>
                <c:pt idx="1">
                  <c:v>51252</c:v>
                </c:pt>
                <c:pt idx="2">
                  <c:v>51253</c:v>
                </c:pt>
                <c:pt idx="3">
                  <c:v>51254</c:v>
                </c:pt>
                <c:pt idx="4">
                  <c:v>51255</c:v>
                </c:pt>
                <c:pt idx="5">
                  <c:v>51256</c:v>
                </c:pt>
                <c:pt idx="6">
                  <c:v>51257</c:v>
                </c:pt>
                <c:pt idx="7">
                  <c:v>51258</c:v>
                </c:pt>
                <c:pt idx="8">
                  <c:v>51259</c:v>
                </c:pt>
                <c:pt idx="9">
                  <c:v>51260</c:v>
                </c:pt>
                <c:pt idx="10">
                  <c:v>51261</c:v>
                </c:pt>
                <c:pt idx="11">
                  <c:v>51262</c:v>
                </c:pt>
                <c:pt idx="12">
                  <c:v>51263</c:v>
                </c:pt>
                <c:pt idx="13">
                  <c:v>51264</c:v>
                </c:pt>
                <c:pt idx="14">
                  <c:v>51265</c:v>
                </c:pt>
                <c:pt idx="15">
                  <c:v>51266</c:v>
                </c:pt>
                <c:pt idx="16">
                  <c:v>51267</c:v>
                </c:pt>
                <c:pt idx="17">
                  <c:v>51268</c:v>
                </c:pt>
                <c:pt idx="18">
                  <c:v>51269</c:v>
                </c:pt>
                <c:pt idx="19">
                  <c:v>51270</c:v>
                </c:pt>
                <c:pt idx="20">
                  <c:v>51271</c:v>
                </c:pt>
                <c:pt idx="21">
                  <c:v>51272</c:v>
                </c:pt>
                <c:pt idx="22">
                  <c:v>51273</c:v>
                </c:pt>
                <c:pt idx="23">
                  <c:v>51274</c:v>
                </c:pt>
                <c:pt idx="24">
                  <c:v>51275</c:v>
                </c:pt>
                <c:pt idx="25">
                  <c:v>51276</c:v>
                </c:pt>
                <c:pt idx="26">
                  <c:v>51277</c:v>
                </c:pt>
                <c:pt idx="27">
                  <c:v>51278</c:v>
                </c:pt>
                <c:pt idx="28">
                  <c:v>51279</c:v>
                </c:pt>
                <c:pt idx="29">
                  <c:v>51280</c:v>
                </c:pt>
              </c:numCache>
            </c:numRef>
          </c:xVal>
          <c:yVal>
            <c:numRef>
              <c:f>'Моделирование биортмов'!$C$7:$C$36</c:f>
              <c:numCache>
                <c:formatCode>General</c:formatCode>
                <c:ptCount val="30"/>
                <c:pt idx="0">
                  <c:v>0.81696989301059075</c:v>
                </c:pt>
                <c:pt idx="1">
                  <c:v>0.63108794432619864</c:v>
                </c:pt>
                <c:pt idx="2">
                  <c:v>0.39840108984635125</c:v>
                </c:pt>
                <c:pt idx="3">
                  <c:v>0.13616664909629694</c:v>
                </c:pt>
                <c:pt idx="4">
                  <c:v>-0.13616664909626391</c:v>
                </c:pt>
                <c:pt idx="5">
                  <c:v>-0.39840108984632044</c:v>
                </c:pt>
                <c:pt idx="6">
                  <c:v>-0.63108794432617299</c:v>
                </c:pt>
                <c:pt idx="7">
                  <c:v>-0.81696989301004574</c:v>
                </c:pt>
                <c:pt idx="8">
                  <c:v>-0.94226092211861323</c:v>
                </c:pt>
                <c:pt idx="9">
                  <c:v>-0.99766876919050151</c:v>
                </c:pt>
                <c:pt idx="10">
                  <c:v>-0.97908408768223598</c:v>
                </c:pt>
                <c:pt idx="11">
                  <c:v>-0.88788521840256585</c:v>
                </c:pt>
                <c:pt idx="12">
                  <c:v>-0.73083596427836062</c:v>
                </c:pt>
                <c:pt idx="13">
                  <c:v>-0.51958395003567059</c:v>
                </c:pt>
                <c:pt idx="14">
                  <c:v>-0.26979677115722628</c:v>
                </c:pt>
                <c:pt idx="15">
                  <c:v>-1.4114057145242566E-13</c:v>
                </c:pt>
                <c:pt idx="16">
                  <c:v>0.26979677115695438</c:v>
                </c:pt>
                <c:pt idx="17">
                  <c:v>0.51958395003542956</c:v>
                </c:pt>
                <c:pt idx="18">
                  <c:v>0.73083596427816833</c:v>
                </c:pt>
                <c:pt idx="19">
                  <c:v>0.88788521840243595</c:v>
                </c:pt>
                <c:pt idx="20">
                  <c:v>0.97908408768236366</c:v>
                </c:pt>
                <c:pt idx="21">
                  <c:v>0.99766876919058289</c:v>
                </c:pt>
                <c:pt idx="22">
                  <c:v>0.94226092211901269</c:v>
                </c:pt>
                <c:pt idx="23">
                  <c:v>0.81696989301020861</c:v>
                </c:pt>
                <c:pt idx="24">
                  <c:v>0.6310879443263917</c:v>
                </c:pt>
                <c:pt idx="25">
                  <c:v>0.39840108984657951</c:v>
                </c:pt>
                <c:pt idx="26">
                  <c:v>0.13616664909654355</c:v>
                </c:pt>
                <c:pt idx="27">
                  <c:v>-0.13616664909601728</c:v>
                </c:pt>
                <c:pt idx="28">
                  <c:v>-0.39840108984609224</c:v>
                </c:pt>
                <c:pt idx="29">
                  <c:v>-0.63108794432597914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128-47F8-A878-EB5C2B091291}"/>
            </c:ext>
          </c:extLst>
        </c:ser>
        <c:ser>
          <c:idx val="1"/>
          <c:order val="1"/>
          <c:tx>
            <c:strRef>
              <c:f>'Моделирование биортмов'!$D$6</c:f>
              <c:strCache>
                <c:ptCount val="1"/>
                <c:pt idx="0">
                  <c:v>эмоциональный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51251</c:v>
                </c:pt>
                <c:pt idx="1">
                  <c:v>51252</c:v>
                </c:pt>
                <c:pt idx="2">
                  <c:v>51253</c:v>
                </c:pt>
                <c:pt idx="3">
                  <c:v>51254</c:v>
                </c:pt>
                <c:pt idx="4">
                  <c:v>51255</c:v>
                </c:pt>
                <c:pt idx="5">
                  <c:v>51256</c:v>
                </c:pt>
                <c:pt idx="6">
                  <c:v>51257</c:v>
                </c:pt>
                <c:pt idx="7">
                  <c:v>51258</c:v>
                </c:pt>
                <c:pt idx="8">
                  <c:v>51259</c:v>
                </c:pt>
                <c:pt idx="9">
                  <c:v>51260</c:v>
                </c:pt>
                <c:pt idx="10">
                  <c:v>51261</c:v>
                </c:pt>
                <c:pt idx="11">
                  <c:v>51262</c:v>
                </c:pt>
                <c:pt idx="12">
                  <c:v>51263</c:v>
                </c:pt>
                <c:pt idx="13">
                  <c:v>51264</c:v>
                </c:pt>
                <c:pt idx="14">
                  <c:v>51265</c:v>
                </c:pt>
                <c:pt idx="15">
                  <c:v>51266</c:v>
                </c:pt>
                <c:pt idx="16">
                  <c:v>51267</c:v>
                </c:pt>
                <c:pt idx="17">
                  <c:v>51268</c:v>
                </c:pt>
                <c:pt idx="18">
                  <c:v>51269</c:v>
                </c:pt>
                <c:pt idx="19">
                  <c:v>51270</c:v>
                </c:pt>
                <c:pt idx="20">
                  <c:v>51271</c:v>
                </c:pt>
                <c:pt idx="21">
                  <c:v>51272</c:v>
                </c:pt>
                <c:pt idx="22">
                  <c:v>51273</c:v>
                </c:pt>
                <c:pt idx="23">
                  <c:v>51274</c:v>
                </c:pt>
                <c:pt idx="24">
                  <c:v>51275</c:v>
                </c:pt>
                <c:pt idx="25">
                  <c:v>51276</c:v>
                </c:pt>
                <c:pt idx="26">
                  <c:v>51277</c:v>
                </c:pt>
                <c:pt idx="27">
                  <c:v>51278</c:v>
                </c:pt>
                <c:pt idx="28">
                  <c:v>51279</c:v>
                </c:pt>
                <c:pt idx="29">
                  <c:v>51280</c:v>
                </c:pt>
              </c:numCache>
            </c:numRef>
          </c:xVal>
          <c:yVal>
            <c:numRef>
              <c:f>'Моделирование биортмов'!$D$7:$D$36</c:f>
              <c:numCache>
                <c:formatCode>General</c:formatCode>
                <c:ptCount val="30"/>
                <c:pt idx="0">
                  <c:v>0.90096886790251129</c:v>
                </c:pt>
                <c:pt idx="1">
                  <c:v>0.97492791218181962</c:v>
                </c:pt>
                <c:pt idx="2">
                  <c:v>1</c:v>
                </c:pt>
                <c:pt idx="3">
                  <c:v>0.97492791218173258</c:v>
                </c:pt>
                <c:pt idx="4">
                  <c:v>0.90096886790273656</c:v>
                </c:pt>
                <c:pt idx="5">
                  <c:v>0.78183148246806766</c:v>
                </c:pt>
                <c:pt idx="6">
                  <c:v>0.62348980185896452</c:v>
                </c:pt>
                <c:pt idx="7">
                  <c:v>0.43388373911803796</c:v>
                </c:pt>
                <c:pt idx="8">
                  <c:v>0.22252093395617675</c:v>
                </c:pt>
                <c:pt idx="9">
                  <c:v>9.5075640069164875E-14</c:v>
                </c:pt>
                <c:pt idx="10">
                  <c:v>-0.2225209339559914</c:v>
                </c:pt>
                <c:pt idx="11">
                  <c:v>-0.4338837391170477</c:v>
                </c:pt>
                <c:pt idx="12">
                  <c:v>-0.62348980185881664</c:v>
                </c:pt>
                <c:pt idx="13">
                  <c:v>-0.78183148246794831</c:v>
                </c:pt>
                <c:pt idx="14">
                  <c:v>-0.90096886790225883</c:v>
                </c:pt>
                <c:pt idx="15">
                  <c:v>-0.9749279121816905</c:v>
                </c:pt>
                <c:pt idx="16">
                  <c:v>-1</c:v>
                </c:pt>
                <c:pt idx="17">
                  <c:v>-0.9749279121818617</c:v>
                </c:pt>
                <c:pt idx="18">
                  <c:v>-0.90096886790259378</c:v>
                </c:pt>
                <c:pt idx="19">
                  <c:v>-0.78183148246786094</c:v>
                </c:pt>
                <c:pt idx="20">
                  <c:v>-0.62348980185870662</c:v>
                </c:pt>
                <c:pt idx="21">
                  <c:v>-0.43388373911774075</c:v>
                </c:pt>
                <c:pt idx="22">
                  <c:v>-0.22252093395674138</c:v>
                </c:pt>
                <c:pt idx="23">
                  <c:v>2.3520421721379222E-13</c:v>
                </c:pt>
                <c:pt idx="24">
                  <c:v>0.22252093395631339</c:v>
                </c:pt>
                <c:pt idx="25">
                  <c:v>0.43388373911734518</c:v>
                </c:pt>
                <c:pt idx="26">
                  <c:v>0.62348980185836322</c:v>
                </c:pt>
                <c:pt idx="27">
                  <c:v>0.78183148246815526</c:v>
                </c:pt>
                <c:pt idx="28">
                  <c:v>0.90096886790240327</c:v>
                </c:pt>
                <c:pt idx="29">
                  <c:v>0.97492791218176378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128-47F8-A878-EB5C2B091291}"/>
            </c:ext>
          </c:extLst>
        </c:ser>
        <c:ser>
          <c:idx val="2"/>
          <c:order val="2"/>
          <c:tx>
            <c:strRef>
              <c:f>'Моделирование биортмов'!$E$6</c:f>
              <c:strCache>
                <c:ptCount val="1"/>
                <c:pt idx="0">
                  <c:v>интеллектуальный биоритм</c:v>
                </c:pt>
              </c:strCache>
            </c:strRef>
          </c:tx>
          <c:marker>
            <c:symbol val="none"/>
          </c:marker>
          <c:xVal>
            <c:numRef>
              <c:f>'Моделирование биортмов'!$A$7:$A$36</c:f>
              <c:numCache>
                <c:formatCode>d/m;@</c:formatCode>
                <c:ptCount val="30"/>
                <c:pt idx="0">
                  <c:v>51251</c:v>
                </c:pt>
                <c:pt idx="1">
                  <c:v>51252</c:v>
                </c:pt>
                <c:pt idx="2">
                  <c:v>51253</c:v>
                </c:pt>
                <c:pt idx="3">
                  <c:v>51254</c:v>
                </c:pt>
                <c:pt idx="4">
                  <c:v>51255</c:v>
                </c:pt>
                <c:pt idx="5">
                  <c:v>51256</c:v>
                </c:pt>
                <c:pt idx="6">
                  <c:v>51257</c:v>
                </c:pt>
                <c:pt idx="7">
                  <c:v>51258</c:v>
                </c:pt>
                <c:pt idx="8">
                  <c:v>51259</c:v>
                </c:pt>
                <c:pt idx="9">
                  <c:v>51260</c:v>
                </c:pt>
                <c:pt idx="10">
                  <c:v>51261</c:v>
                </c:pt>
                <c:pt idx="11">
                  <c:v>51262</c:v>
                </c:pt>
                <c:pt idx="12">
                  <c:v>51263</c:v>
                </c:pt>
                <c:pt idx="13">
                  <c:v>51264</c:v>
                </c:pt>
                <c:pt idx="14">
                  <c:v>51265</c:v>
                </c:pt>
                <c:pt idx="15">
                  <c:v>51266</c:v>
                </c:pt>
                <c:pt idx="16">
                  <c:v>51267</c:v>
                </c:pt>
                <c:pt idx="17">
                  <c:v>51268</c:v>
                </c:pt>
                <c:pt idx="18">
                  <c:v>51269</c:v>
                </c:pt>
                <c:pt idx="19">
                  <c:v>51270</c:v>
                </c:pt>
                <c:pt idx="20">
                  <c:v>51271</c:v>
                </c:pt>
                <c:pt idx="21">
                  <c:v>51272</c:v>
                </c:pt>
                <c:pt idx="22">
                  <c:v>51273</c:v>
                </c:pt>
                <c:pt idx="23">
                  <c:v>51274</c:v>
                </c:pt>
                <c:pt idx="24">
                  <c:v>51275</c:v>
                </c:pt>
                <c:pt idx="25">
                  <c:v>51276</c:v>
                </c:pt>
                <c:pt idx="26">
                  <c:v>51277</c:v>
                </c:pt>
                <c:pt idx="27">
                  <c:v>51278</c:v>
                </c:pt>
                <c:pt idx="28">
                  <c:v>51279</c:v>
                </c:pt>
                <c:pt idx="29">
                  <c:v>51280</c:v>
                </c:pt>
              </c:numCache>
            </c:numRef>
          </c:xVal>
          <c:yVal>
            <c:numRef>
              <c:f>'Моделирование биортмов'!$E$7:$E$36</c:f>
              <c:numCache>
                <c:formatCode>General</c:formatCode>
                <c:ptCount val="30"/>
                <c:pt idx="0">
                  <c:v>-0.94500081871467423</c:v>
                </c:pt>
                <c:pt idx="1">
                  <c:v>-0.9898214418808946</c:v>
                </c:pt>
                <c:pt idx="2">
                  <c:v>-0.99886733918301251</c:v>
                </c:pt>
                <c:pt idx="3">
                  <c:v>-0.97181156832352478</c:v>
                </c:pt>
                <c:pt idx="4">
                  <c:v>-0.90963199535460493</c:v>
                </c:pt>
                <c:pt idx="5">
                  <c:v>-0.81457595205035704</c:v>
                </c:pt>
                <c:pt idx="6">
                  <c:v>-0.69007901148201523</c:v>
                </c:pt>
                <c:pt idx="7">
                  <c:v>-0.54064081745572412</c:v>
                </c:pt>
                <c:pt idx="8">
                  <c:v>-0.37166245566072831</c:v>
                </c:pt>
                <c:pt idx="9">
                  <c:v>-0.18925124436066557</c:v>
                </c:pt>
                <c:pt idx="10">
                  <c:v>-8.8213724519503954E-14</c:v>
                </c:pt>
                <c:pt idx="11">
                  <c:v>0.18925124436004581</c:v>
                </c:pt>
                <c:pt idx="12">
                  <c:v>0.37166245566014244</c:v>
                </c:pt>
                <c:pt idx="13">
                  <c:v>0.54064081745557635</c:v>
                </c:pt>
                <c:pt idx="14">
                  <c:v>0.69007901148188822</c:v>
                </c:pt>
                <c:pt idx="15">
                  <c:v>0.81457595205025468</c:v>
                </c:pt>
                <c:pt idx="16">
                  <c:v>0.90963199535453165</c:v>
                </c:pt>
                <c:pt idx="17">
                  <c:v>0.97181156832359072</c:v>
                </c:pt>
                <c:pt idx="18">
                  <c:v>0.99886733918300419</c:v>
                </c:pt>
                <c:pt idx="19">
                  <c:v>0.98982144188091958</c:v>
                </c:pt>
                <c:pt idx="20">
                  <c:v>0.94500081871473163</c:v>
                </c:pt>
                <c:pt idx="21">
                  <c:v>0.86602540378467696</c:v>
                </c:pt>
                <c:pt idx="22">
                  <c:v>0.75574957435445811</c:v>
                </c:pt>
                <c:pt idx="23">
                  <c:v>0.61815898622070864</c:v>
                </c:pt>
                <c:pt idx="24">
                  <c:v>0.45822652172777906</c:v>
                </c:pt>
                <c:pt idx="25">
                  <c:v>0.2817325568416626</c:v>
                </c:pt>
                <c:pt idx="26">
                  <c:v>9.505604330425374E-2</c:v>
                </c:pt>
                <c:pt idx="27">
                  <c:v>-9.5056043304283008E-2</c:v>
                </c:pt>
                <c:pt idx="28">
                  <c:v>-0.28173255684125426</c:v>
                </c:pt>
                <c:pt idx="29">
                  <c:v>-0.45822652172740114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128-47F8-A878-EB5C2B091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480320"/>
        <c:axId val="59486208"/>
      </c:scatterChart>
      <c:valAx>
        <c:axId val="59480320"/>
        <c:scaling>
          <c:orientation val="minMax"/>
        </c:scaling>
        <c:delete val="0"/>
        <c:axPos val="b"/>
        <c:majorGridlines/>
        <c:numFmt formatCode="d/m;@" sourceLinked="1"/>
        <c:majorTickMark val="out"/>
        <c:minorTickMark val="in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9486208"/>
        <c:crosses val="autoZero"/>
        <c:crossBetween val="midCat"/>
        <c:minorUnit val="1"/>
      </c:valAx>
      <c:valAx>
        <c:axId val="59486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480320"/>
        <c:crossesAt val="42610"/>
        <c:crossBetween val="midCat"/>
      </c:valAx>
      <c:spPr>
        <a:ln w="22225"/>
      </c:spPr>
    </c:plotArea>
    <c:plotVisOnly val="1"/>
    <c:dispBlanksAs val="gap"/>
    <c:showDLblsOverMax val="0"/>
  </c:chart>
  <c:spPr>
    <a:ln w="19050">
      <a:solidFill>
        <a:srgbClr val="4F81BD"/>
      </a:solidFill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1275C-09EB-4503-A190-5D5C84050D3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EC287-A082-4FAC-B430-1C3F10AB1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9E89-ED0C-42E7-BC04-87EFE5261DC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ECB7-06DB-4346-8343-446E7BCAE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bio1.xl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6710" y="620688"/>
            <a:ext cx="8572528" cy="2143140"/>
          </a:xfrm>
        </p:spPr>
        <p:txBody>
          <a:bodyPr>
            <a:normAutofit/>
          </a:bodyPr>
          <a:lstStyle/>
          <a:p>
            <a:r>
              <a:rPr lang="en-US" sz="5400" b="1" i="1" dirty="0" smtClean="0"/>
              <a:t>“</a:t>
            </a:r>
            <a:r>
              <a:rPr lang="ru-RU" sz="5400" b="1" i="1" dirty="0" smtClean="0"/>
              <a:t>Я научилась просто,</a:t>
            </a:r>
            <a:br>
              <a:rPr lang="ru-RU" sz="5400" b="1" i="1" dirty="0" smtClean="0"/>
            </a:br>
            <a:r>
              <a:rPr lang="ru-RU" sz="5400" b="1" i="1" dirty="0" smtClean="0"/>
              <a:t>мудро жить…</a:t>
            </a:r>
            <a:r>
              <a:rPr lang="en-US" sz="5400" b="1" i="1" dirty="0" smtClean="0"/>
              <a:t>”</a:t>
            </a:r>
            <a:endParaRPr lang="ru-RU" sz="5400" b="1" i="1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214282" y="142852"/>
            <a:ext cx="2133600" cy="365125"/>
          </a:xfrm>
        </p:spPr>
        <p:txBody>
          <a:bodyPr/>
          <a:lstStyle/>
          <a:p>
            <a:pPr algn="ctr"/>
            <a:fld id="{412B6743-F4B6-476B-9E8F-2CB60C764ED7}" type="datetime1">
              <a:rPr lang="ru-RU" sz="2800" b="1" i="1" smtClean="0">
                <a:solidFill>
                  <a:schemeClr val="tx1"/>
                </a:solidFill>
              </a:rPr>
              <a:pPr algn="ctr"/>
              <a:t>20.11.2022</a:t>
            </a:fld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8232" y="2564904"/>
            <a:ext cx="812100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(моделирование биоритмов человека)</a:t>
            </a:r>
          </a:p>
          <a:p>
            <a:pPr algn="ctr"/>
            <a:r>
              <a:rPr lang="ru-RU" sz="3600" b="1" i="1" dirty="0" smtClean="0"/>
              <a:t>урок - исследование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458" y="479715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823" y="4335487"/>
            <a:ext cx="4572001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ГБОУ школа 297</a:t>
            </a:r>
            <a:br>
              <a:rPr lang="ru-RU" b="1" i="1" dirty="0"/>
            </a:br>
            <a:r>
              <a:rPr lang="ru-RU" b="1" i="1" dirty="0"/>
              <a:t>Пушкинского района г. Санкт-Петербурга</a:t>
            </a:r>
          </a:p>
          <a:p>
            <a:r>
              <a:rPr lang="ru-RU" b="1" i="1" dirty="0"/>
              <a:t>Пунгер Ирина Евгеньевна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628" y="1285860"/>
            <a:ext cx="4000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научилась просто, мудро жить,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Смотреть на небо и молиться богу,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долго перед вечером бродить, </a:t>
            </a: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Чтоб утомить ненужную тревогу.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  <p:pic>
        <p:nvPicPr>
          <p:cNvPr id="3" name="Рисунок 2" descr="i_0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7" y="500042"/>
            <a:ext cx="4029075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16806" y="2928934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Анна Ахматова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214554"/>
            <a:ext cx="70723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построить </a:t>
            </a:r>
            <a:r>
              <a:rPr lang="ru-RU" sz="2800" dirty="0"/>
              <a:t>биоритмы </a:t>
            </a:r>
            <a:r>
              <a:rPr lang="ru-RU" sz="2800" dirty="0" smtClean="0"/>
              <a:t>А</a:t>
            </a:r>
            <a:r>
              <a:rPr lang="ru-RU" sz="2800" dirty="0"/>
              <a:t>. </a:t>
            </a:r>
            <a:r>
              <a:rPr lang="ru-RU" sz="2800" dirty="0" smtClean="0"/>
              <a:t>Ахматовой, и проанализировать состояние ее </a:t>
            </a:r>
            <a:r>
              <a:rPr lang="ru-RU" sz="2800" dirty="0"/>
              <a:t>биоритмов в </a:t>
            </a:r>
            <a:r>
              <a:rPr lang="ru-RU" sz="2800" dirty="0" smtClean="0"/>
              <a:t>момент написания стихотворений</a:t>
            </a:r>
            <a:r>
              <a:rPr lang="ru-RU" sz="2800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357298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smtClean="0"/>
              <a:t>Наша цель: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5095" y="357166"/>
            <a:ext cx="4681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Проверка </a:t>
            </a:r>
            <a:r>
              <a:rPr lang="ru-RU" sz="36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гипотезы: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643050"/>
            <a:ext cx="70723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/>
              <a:t>Среда моделирования: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Excel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/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Результатом моделирования:</a:t>
            </a:r>
          </a:p>
          <a:p>
            <a:pPr lvl="0" algn="just"/>
            <a:r>
              <a:rPr lang="ru-RU" sz="2800" b="1" i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рафическое представление биоритмов</a:t>
            </a:r>
          </a:p>
          <a:p>
            <a:pPr lvl="0" algn="just"/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Исходные данные: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начало отсчета</a:t>
            </a:r>
            <a:endParaRPr lang="ru-RU" sz="2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и 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равнение зависимости.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42910" y="1714488"/>
          <a:ext cx="8358245" cy="3586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00100" y="357166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График какой функции вы видите?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500702"/>
            <a:ext cx="4681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sz="36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=sin(x)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4714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dirty="0" smtClean="0"/>
              <a:t>Физический </a:t>
            </a:r>
            <a:r>
              <a:rPr lang="ru-RU" sz="2800" i="1" u="sng" dirty="0"/>
              <a:t>цикл</a:t>
            </a:r>
            <a:r>
              <a:rPr lang="ru-RU" sz="2800" i="1" u="sng" dirty="0" smtClean="0"/>
              <a:t>: </a:t>
            </a:r>
            <a:endParaRPr lang="ru-RU" sz="2800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4285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Строим математическую модель: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857488" y="1142984"/>
          <a:ext cx="3143272" cy="113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Формула" r:id="rId3" imgW="1091880" imgH="393480" progId="Equation.3">
                  <p:embed/>
                </p:oleObj>
              </mc:Choice>
              <mc:Fallback>
                <p:oleObj name="Формула" r:id="rId3" imgW="1091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488" y="1142984"/>
                        <a:ext cx="3143272" cy="1133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874963" y="2568575"/>
          <a:ext cx="3106737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Формула" r:id="rId5" imgW="1066680" imgH="393480" progId="Equation.3">
                  <p:embed/>
                </p:oleObj>
              </mc:Choice>
              <mc:Fallback>
                <p:oleObj name="Формула" r:id="rId5" imgW="10666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2568575"/>
                        <a:ext cx="3106737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874963" y="4143375"/>
          <a:ext cx="309721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Формула" r:id="rId7" imgW="1066680" imgH="393480" progId="Equation.3">
                  <p:embed/>
                </p:oleObj>
              </mc:Choice>
              <mc:Fallback>
                <p:oleObj name="Формула" r:id="rId7" imgW="10666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4963" y="4143375"/>
                        <a:ext cx="3097212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28596" y="2143116"/>
            <a:ext cx="41434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Эмоциональный цикл: </a:t>
            </a:r>
            <a:endParaRPr kumimoji="0" lang="ru-RU" sz="280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714752"/>
            <a:ext cx="4252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u="sng" dirty="0"/>
              <a:t>Интеллектуальный цикл</a:t>
            </a:r>
            <a:r>
              <a:rPr lang="ru-RU" sz="2800" i="1" u="sng" dirty="0" smtClean="0"/>
              <a:t>:</a:t>
            </a:r>
            <a:endParaRPr lang="ru-RU" sz="2800" i="1" u="sng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500430" y="5572140"/>
            <a:ext cx="5357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</a:t>
            </a:r>
            <a:r>
              <a:rPr kumimoji="0" lang="ru-RU" sz="2400" b="0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количество прожитых дней,</a:t>
            </a:r>
            <a:endParaRPr lang="ru-RU" sz="2400" i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lang="ru-RU" sz="2400" i="1" dirty="0" smtClean="0"/>
              <a:t>ериод </a:t>
            </a:r>
            <a:r>
              <a:rPr lang="ru-RU" sz="2400" i="1" dirty="0"/>
              <a:t>исследования – 30 дней</a:t>
            </a:r>
            <a:endParaRPr kumimoji="0" lang="ru-RU" sz="24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60" grpId="0"/>
      <p:bldP spid="11" grpId="0"/>
      <p:bldP spid="194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285728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Анализ биоритмов А. </a:t>
            </a:r>
            <a:r>
              <a:rPr lang="ru-RU" sz="2800" b="1" i="1" dirty="0" smtClean="0"/>
              <a:t>Ахматовой в </a:t>
            </a:r>
          </a:p>
          <a:p>
            <a:r>
              <a:rPr lang="ru-RU" sz="2800" b="1" i="1" dirty="0" smtClean="0"/>
              <a:t>                момент </a:t>
            </a:r>
            <a:r>
              <a:rPr lang="ru-RU" sz="2800" b="1" i="1" dirty="0"/>
              <a:t>написания стихотворений</a:t>
            </a:r>
            <a:endParaRPr lang="ru-RU" sz="2800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071670" y="1571612"/>
            <a:ext cx="6858048" cy="389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Стихотворение посвящено А.С. Пушкину, кумиру А. Ахматовой.</a:t>
            </a:r>
            <a:endParaRPr lang="ru-RU" b="1" i="1" dirty="0">
              <a:latin typeface="Arial" pitchFamily="34" charset="0"/>
            </a:endParaRPr>
          </a:p>
          <a:p>
            <a:pPr marL="0" marR="0" lvl="0" indent="1440000" algn="just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Смуглый отрок бродил по аллеям,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озерных грустил берегов,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столетие мы лелеем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Еле слышный шелест шагов.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Иглы сосен густо и колко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Устилают низкие пни…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Здесь лежала его треуголка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44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растрепанный томик Парни.</a:t>
            </a:r>
            <a:endParaRPr lang="ru-RU" dirty="0">
              <a:latin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24 сентября 1911г Царское село)</a:t>
            </a:r>
          </a:p>
          <a:p>
            <a:pPr marL="0" marR="0" lvl="0" indent="9001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9001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428736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Строим компьютерную модель: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2428868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Откроем заготовку файла</a:t>
            </a:r>
            <a:endParaRPr lang="en-US" sz="3200" dirty="0" smtClean="0"/>
          </a:p>
          <a:p>
            <a:pPr algn="r"/>
            <a:r>
              <a:rPr lang="ru-RU" sz="3200" dirty="0" smtClean="0"/>
              <a:t> </a:t>
            </a:r>
            <a:r>
              <a:rPr lang="ru-RU" sz="3200" dirty="0" smtClean="0">
                <a:hlinkClick r:id="rId3" action="ppaction://hlinkfile"/>
              </a:rPr>
              <a:t>биоритмы1</a:t>
            </a:r>
            <a:r>
              <a:rPr lang="en-US" sz="3200" dirty="0" smtClean="0">
                <a:hlinkClick r:id="rId3" action="ppaction://hlinkfile"/>
              </a:rPr>
              <a:t>.</a:t>
            </a:r>
            <a:r>
              <a:rPr lang="en-US" sz="3200" dirty="0" err="1" smtClean="0">
                <a:hlinkClick r:id="rId3" action="ppaction://hlinkfile"/>
              </a:rPr>
              <a:t>xls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1500150"/>
          <a:ext cx="8715436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71472" y="357166"/>
            <a:ext cx="49291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Получаем график: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572132" y="714356"/>
            <a:ext cx="3286148" cy="857255"/>
            <a:chOff x="2571736" y="1071547"/>
            <a:chExt cx="4500594" cy="1000132"/>
          </a:xfrm>
        </p:grpSpPr>
        <p:pic>
          <p:nvPicPr>
            <p:cNvPr id="7" name="Рисунок 6" descr="Рисунок1.png"/>
            <p:cNvPicPr>
              <a:picLocks noChangeAspect="1"/>
            </p:cNvPicPr>
            <p:nvPr/>
          </p:nvPicPr>
          <p:blipFill>
            <a:blip r:embed="rId3"/>
            <a:srcRect l="77547" t="18073" r="18462" b="60642"/>
            <a:stretch>
              <a:fillRect/>
            </a:stretch>
          </p:blipFill>
          <p:spPr>
            <a:xfrm>
              <a:off x="2571736" y="1071547"/>
              <a:ext cx="1071570" cy="100013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643306" y="1214422"/>
              <a:ext cx="342902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200" dirty="0"/>
                <a:t>ф</a:t>
              </a:r>
              <a:r>
                <a:rPr lang="ru-RU" sz="1200" dirty="0" smtClean="0"/>
                <a:t>изический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э</a:t>
              </a:r>
              <a:r>
                <a:rPr lang="ru-RU" sz="1200" dirty="0" smtClean="0"/>
                <a:t>моциональный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и</a:t>
              </a:r>
              <a:r>
                <a:rPr lang="ru-RU" sz="1200" dirty="0" smtClean="0"/>
                <a:t>нтеллектуальный биоритм</a:t>
              </a:r>
              <a:endParaRPr lang="ru-RU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1500150"/>
          <a:ext cx="8715436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71472" y="357166"/>
            <a:ext cx="49291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Полученный график: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5572132" y="714356"/>
            <a:ext cx="3286148" cy="857255"/>
            <a:chOff x="2571736" y="1071547"/>
            <a:chExt cx="4500594" cy="1000132"/>
          </a:xfrm>
        </p:grpSpPr>
        <p:pic>
          <p:nvPicPr>
            <p:cNvPr id="7" name="Рисунок 6" descr="Рисунок1.png"/>
            <p:cNvPicPr>
              <a:picLocks noChangeAspect="1"/>
            </p:cNvPicPr>
            <p:nvPr/>
          </p:nvPicPr>
          <p:blipFill>
            <a:blip r:embed="rId3"/>
            <a:srcRect l="77547" t="18073" r="18462" b="60642"/>
            <a:stretch>
              <a:fillRect/>
            </a:stretch>
          </p:blipFill>
          <p:spPr>
            <a:xfrm>
              <a:off x="2571736" y="1071547"/>
              <a:ext cx="1071570" cy="100013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643306" y="1214422"/>
              <a:ext cx="342902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200" dirty="0"/>
                <a:t>ф</a:t>
              </a:r>
              <a:r>
                <a:rPr lang="ru-RU" sz="1200" dirty="0" smtClean="0"/>
                <a:t>изический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э</a:t>
              </a:r>
              <a:r>
                <a:rPr lang="ru-RU" sz="1200" dirty="0" smtClean="0"/>
                <a:t>моциональный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и</a:t>
              </a:r>
              <a:r>
                <a:rPr lang="ru-RU" sz="1200" dirty="0" smtClean="0"/>
                <a:t>нтеллектуальный биоритм</a:t>
              </a:r>
              <a:endParaRPr lang="ru-RU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214290"/>
            <a:ext cx="7786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Самостоятельная работа </a:t>
            </a:r>
            <a:r>
              <a:rPr lang="ru-RU" sz="2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 вариантам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857232"/>
          <a:ext cx="8001058" cy="5839968"/>
        </p:xfrm>
        <a:graphic>
          <a:graphicData uri="http://schemas.openxmlformats.org/drawingml/2006/table">
            <a:tbl>
              <a:tblPr/>
              <a:tblGrid>
                <a:gridCol w="4000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67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 smtClean="0">
                          <a:latin typeface="Calibri"/>
                          <a:ea typeface="Calibri"/>
                          <a:cs typeface="Times New Roman"/>
                        </a:rPr>
                        <a:t>Вариант №1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Стихи:Царскосельская</a:t>
                      </a:r>
                      <a:r>
                        <a:rPr lang="ru-RU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i="1" dirty="0">
                          <a:latin typeface="Calibri"/>
                          <a:ea typeface="Calibri"/>
                          <a:cs typeface="Times New Roman"/>
                        </a:rPr>
                        <a:t>статуя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libri"/>
                          <a:ea typeface="Calibri"/>
                          <a:cs typeface="Times New Roman"/>
                        </a:rPr>
                        <a:t>(поэтический ответ А.С. Пушкину)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52000"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Уже кленовые листы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На пруд слетают лебединый,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окровавлены кусты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Неспешно зреющей рябины,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ослепительно стройна,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Поджав 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незябнувшие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 ноги,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На камне северном она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Сидит и смотрит на дороги.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Я чувствовала смутный страх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Пред этой девушкой воспетой.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Играли на ее плечах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Лучи скудеющего света.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как могла я ей простить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Восторг твоей хвалы влюбленной…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Смотри, ей весело грустить,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Такой нарядно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обнаженной.</a:t>
                      </a:r>
                    </a:p>
                    <a:p>
                      <a:pPr indent="252000" algn="r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endParaRPr lang="ru-RU" sz="16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52000" algn="r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13-14 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сентября 1916г	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sng" dirty="0" smtClean="0">
                          <a:latin typeface="+mn-lt"/>
                          <a:ea typeface="Calibri"/>
                          <a:cs typeface="Times New Roman"/>
                        </a:rPr>
                        <a:t>Вариант №2</a:t>
                      </a:r>
                      <a:endParaRPr lang="ru-RU" sz="1600" b="1" i="1" u="sng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Реквием </a:t>
                      </a:r>
                      <a:r>
                        <a:rPr lang="ru-RU" sz="1600" b="1" i="1" dirty="0">
                          <a:latin typeface="Calibri"/>
                          <a:ea typeface="Calibri"/>
                          <a:cs typeface="Times New Roman"/>
                        </a:rPr>
                        <a:t>IX глава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52000"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Уже безумие крылом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Души накрыло половину,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поит огненным вином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манит в черную долину.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поняла я, что ему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Должна я уступить победу, 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Прислушиваясь к своему, 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Уже как бы чужому бреду.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не позволит ничего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Оно мне унести с собою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(Как ни упрашивать его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И как ни докучать мольбою):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сына страшные глаза –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Окаменелое страданье,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день, когда прошла гроза,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час тюремного свиданья,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милую прохладу рук,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лип взволнованные тени,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Ни отдаленный легкий звук –</a:t>
                      </a:r>
                    </a:p>
                    <a:p>
                      <a:pPr indent="2520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Слова последних утешений.</a:t>
                      </a: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4 мая 1940г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85918" y="3506932"/>
            <a:ext cx="6357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гражданской позиции школьников, расширение их кругозора.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85728"/>
            <a:ext cx="28557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1200"/>
              </a:spcAft>
            </a:pPr>
            <a:r>
              <a:rPr lang="ru-RU" sz="4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Цели</a:t>
            </a:r>
            <a:r>
              <a:rPr lang="en-US" sz="4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урока:</a:t>
            </a:r>
            <a:endParaRPr lang="ru-RU" sz="40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285860"/>
            <a:ext cx="6572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buFontTx/>
              <a:buChar char="•"/>
            </a:pPr>
            <a:r>
              <a:rPr lang="ru-RU" sz="2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Учебная: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обучение моделированию биоритмов человека</a:t>
            </a:r>
            <a:b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с помощью программы </a:t>
            </a:r>
            <a:r>
              <a:rPr lang="ru-RU" sz="20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Excel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143116"/>
            <a:ext cx="70009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buFontTx/>
              <a:buChar char="•"/>
            </a:pPr>
            <a:r>
              <a:rPr lang="ru-RU" sz="2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Развивающие: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развитие критического мышления,</a:t>
            </a:r>
            <a:b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приобретение опыта исследовательской деятельности, развитие коммуникативности, умения работать в группе.</a:t>
            </a:r>
            <a:endParaRPr lang="ru-RU" sz="2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0"/>
            <a:ext cx="2263761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ea typeface="Calibri"/>
                <a:cs typeface="Times New Roman"/>
              </a:rPr>
              <a:t>Вариант №1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00042"/>
            <a:ext cx="750099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ea typeface="Calibri"/>
                <a:cs typeface="Times New Roman"/>
              </a:rPr>
              <a:t>Царскосельская статуя (поэтический </a:t>
            </a:r>
            <a:r>
              <a:rPr lang="ru-RU" i="1" dirty="0">
                <a:ea typeface="Calibri"/>
                <a:cs typeface="Times New Roman"/>
              </a:rPr>
              <a:t>ответ А.С. </a:t>
            </a:r>
            <a:r>
              <a:rPr lang="ru-RU" i="1" dirty="0" smtClean="0">
                <a:ea typeface="Calibri"/>
                <a:cs typeface="Times New Roman"/>
              </a:rPr>
              <a:t>Пушкину)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ea typeface="Calibri"/>
                <a:cs typeface="Times New Roman"/>
              </a:rPr>
              <a:t>13-14 </a:t>
            </a:r>
            <a:r>
              <a:rPr lang="ru-RU" i="1" dirty="0">
                <a:ea typeface="Calibri"/>
                <a:cs typeface="Times New Roman"/>
              </a:rPr>
              <a:t>сентября 1916г</a:t>
            </a:r>
            <a:endParaRPr lang="ru-RU" dirty="0">
              <a:ea typeface="Calibri"/>
              <a:cs typeface="Times New Roman"/>
            </a:endParaRPr>
          </a:p>
        </p:txBody>
      </p:sp>
      <p:grpSp>
        <p:nvGrpSpPr>
          <p:cNvPr id="5" name="Группа 5"/>
          <p:cNvGrpSpPr/>
          <p:nvPr/>
        </p:nvGrpSpPr>
        <p:grpSpPr>
          <a:xfrm>
            <a:off x="571472" y="928670"/>
            <a:ext cx="3286148" cy="857255"/>
            <a:chOff x="2571736" y="1071546"/>
            <a:chExt cx="4500594" cy="1200157"/>
          </a:xfrm>
        </p:grpSpPr>
        <p:pic>
          <p:nvPicPr>
            <p:cNvPr id="6" name="Рисунок 5" descr="Рисунок1.png"/>
            <p:cNvPicPr>
              <a:picLocks noChangeAspect="1"/>
            </p:cNvPicPr>
            <p:nvPr/>
          </p:nvPicPr>
          <p:blipFill>
            <a:blip r:embed="rId2"/>
            <a:srcRect l="77547" t="18073" r="18462" b="60642"/>
            <a:stretch>
              <a:fillRect/>
            </a:stretch>
          </p:blipFill>
          <p:spPr>
            <a:xfrm>
              <a:off x="2571736" y="1071546"/>
              <a:ext cx="1071570" cy="120015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643306" y="1214423"/>
              <a:ext cx="3429024" cy="1048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400"/>
                </a:spcAft>
              </a:pPr>
              <a:r>
                <a:rPr lang="ru-RU" sz="1200" dirty="0"/>
                <a:t>ф</a:t>
              </a:r>
              <a:r>
                <a:rPr lang="ru-RU" sz="1200" dirty="0" smtClean="0"/>
                <a:t>изический биоритм</a:t>
              </a:r>
            </a:p>
            <a:p>
              <a:pPr>
                <a:spcAft>
                  <a:spcPts val="400"/>
                </a:spcAft>
              </a:pPr>
              <a:r>
                <a:rPr lang="ru-RU" sz="1200" dirty="0"/>
                <a:t>э</a:t>
              </a:r>
              <a:r>
                <a:rPr lang="ru-RU" sz="1200" dirty="0" smtClean="0"/>
                <a:t>моциональный биоритм</a:t>
              </a:r>
            </a:p>
            <a:p>
              <a:pPr>
                <a:spcAft>
                  <a:spcPts val="400"/>
                </a:spcAft>
              </a:pPr>
              <a:r>
                <a:rPr lang="ru-RU" sz="1200" dirty="0"/>
                <a:t>и</a:t>
              </a:r>
              <a:r>
                <a:rPr lang="ru-RU" sz="1200" dirty="0" smtClean="0"/>
                <a:t>нтеллектуальный биоритм</a:t>
              </a:r>
              <a:endParaRPr lang="ru-RU" sz="1200" dirty="0"/>
            </a:p>
          </p:txBody>
        </p:sp>
      </p:grpSp>
      <p:graphicFrame>
        <p:nvGraphicFramePr>
          <p:cNvPr id="8" name="Диаграмма 7"/>
          <p:cNvGraphicFramePr>
            <a:graphicFrameLocks/>
          </p:cNvGraphicFramePr>
          <p:nvPr/>
        </p:nvGraphicFramePr>
        <p:xfrm>
          <a:off x="428596" y="1928802"/>
          <a:ext cx="8286807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4175"/>
            <a:ext cx="2263761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ea typeface="Calibri"/>
                <a:cs typeface="Times New Roman"/>
              </a:rPr>
              <a:t>Вариант </a:t>
            </a:r>
            <a:r>
              <a:rPr lang="ru-RU" sz="2800" b="1" i="1" u="sng" dirty="0" smtClean="0">
                <a:ea typeface="Calibri"/>
                <a:cs typeface="Times New Roman"/>
              </a:rPr>
              <a:t>№2</a:t>
            </a:r>
            <a:endParaRPr lang="ru-RU" sz="2800" b="1" i="1" u="sng" dirty="0">
              <a:ea typeface="Calibri"/>
              <a:cs typeface="Times New Roman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428596" y="1568104"/>
          <a:ext cx="8215369" cy="5004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472" y="803540"/>
            <a:ext cx="707236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ea typeface="Calibri"/>
                <a:cs typeface="Times New Roman"/>
              </a:rPr>
              <a:t>Реквием IX </a:t>
            </a:r>
            <a:r>
              <a:rPr lang="ru-RU" i="1" dirty="0" smtClean="0">
                <a:ea typeface="Calibri"/>
                <a:cs typeface="Times New Roman"/>
              </a:rPr>
              <a:t>глава ( дата написания 4 </a:t>
            </a:r>
            <a:r>
              <a:rPr lang="ru-RU" i="1" dirty="0">
                <a:ea typeface="Calibri"/>
                <a:cs typeface="Times New Roman"/>
              </a:rPr>
              <a:t>мая </a:t>
            </a:r>
            <a:r>
              <a:rPr lang="ru-RU" i="1" dirty="0" smtClean="0">
                <a:ea typeface="Calibri"/>
                <a:cs typeface="Times New Roman"/>
              </a:rPr>
              <a:t>1940г)</a:t>
            </a:r>
            <a:endParaRPr lang="ru-RU" i="1" dirty="0">
              <a:ea typeface="Calibri"/>
              <a:cs typeface="Times New Roman"/>
            </a:endParaRPr>
          </a:p>
        </p:txBody>
      </p:sp>
      <p:grpSp>
        <p:nvGrpSpPr>
          <p:cNvPr id="5" name="Группа 5"/>
          <p:cNvGrpSpPr/>
          <p:nvPr/>
        </p:nvGrpSpPr>
        <p:grpSpPr>
          <a:xfrm>
            <a:off x="5572132" y="642918"/>
            <a:ext cx="3286148" cy="857255"/>
            <a:chOff x="2571736" y="1071547"/>
            <a:chExt cx="4500594" cy="1000132"/>
          </a:xfrm>
        </p:grpSpPr>
        <p:pic>
          <p:nvPicPr>
            <p:cNvPr id="6" name="Рисунок 5" descr="Рисунок1.png"/>
            <p:cNvPicPr>
              <a:picLocks noChangeAspect="1"/>
            </p:cNvPicPr>
            <p:nvPr/>
          </p:nvPicPr>
          <p:blipFill>
            <a:blip r:embed="rId3"/>
            <a:srcRect l="77547" t="18073" r="18462" b="60642"/>
            <a:stretch>
              <a:fillRect/>
            </a:stretch>
          </p:blipFill>
          <p:spPr>
            <a:xfrm>
              <a:off x="2571736" y="1071547"/>
              <a:ext cx="1071570" cy="100013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643306" y="1214422"/>
              <a:ext cx="342902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200" dirty="0"/>
                <a:t>ф</a:t>
              </a:r>
              <a:r>
                <a:rPr lang="ru-RU" sz="1200" dirty="0" smtClean="0"/>
                <a:t>изический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э</a:t>
              </a:r>
              <a:r>
                <a:rPr lang="ru-RU" sz="1200" dirty="0" smtClean="0"/>
                <a:t>моциональный биоритм</a:t>
              </a:r>
            </a:p>
            <a:p>
              <a:pPr>
                <a:spcAft>
                  <a:spcPts val="600"/>
                </a:spcAft>
              </a:pPr>
              <a:r>
                <a:rPr lang="ru-RU" sz="1200" dirty="0"/>
                <a:t>и</a:t>
              </a:r>
              <a:r>
                <a:rPr lang="ru-RU" sz="1200" dirty="0" smtClean="0"/>
                <a:t>нтеллектуальный биоритм</a:t>
              </a:r>
              <a:endParaRPr lang="ru-RU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Подведение итогов исследования. Выводы. </a:t>
            </a:r>
            <a:endParaRPr lang="ru-RU" sz="3600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928794" y="1714488"/>
            <a:ext cx="678661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ернемся к вопросу: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“Зависит ли реальная жизнь человека от его биоритмов?” Как мы сейчас можем ответить на этот вопрос?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сказать, что проведенными исследованиями мы проверили это суждение?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85820" y="214290"/>
            <a:ext cx="757246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исправить программу так, чтобы она строила ваши биоритмы, построить и проанализировать биоритмы за прошедшую неделю.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если построенные биоритмы подтверждают нашу теорию, то построить биоритмы на ближайший месяц и, проанализировав их, составить для себя рекомендации.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500306"/>
            <a:ext cx="664373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000" algn="just" eaLnBrk="0" fontAlgn="base" hangingPunct="0">
              <a:spcBef>
                <a:spcPts val="2400"/>
              </a:spcBef>
              <a:spcAft>
                <a:spcPct val="0"/>
              </a:spcAft>
            </a:pPr>
            <a:r>
              <a:rPr lang="ru-RU" sz="2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Вам помогут вопросы: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Выберите дни, когда ваши ответы на уроках будут наиболее удачными, а когда – наименее.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Выберите подходящие дни для сдачи зачета по физкультуре.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Какая неделя месяца самая благоприятная? 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Какую еще информацию вы увидели на диаграмме?</a:t>
            </a:r>
            <a:endParaRPr lang="ru-RU" sz="20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Как вы думаете, что будет показывать график, если сложить все три биоритма? Можно ли по нему что-либо определить?</a:t>
            </a:r>
            <a:endParaRPr lang="ru-RU" sz="2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43074" y="1714488"/>
            <a:ext cx="7215206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Биоритмы не предсказывают будущее. Они могут только подсказать человеку, когда он будет в наилучшем или в наихудшем состоянии, предсказать дни, когда могут возникнуть кризисные ситуации, чтобы с их учетом спланировать свою деятельность.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научиться просто, мудро жить.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6273" y="571480"/>
            <a:ext cx="7524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Зачем нам знать наши биоритмы?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143116"/>
            <a:ext cx="67866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Спасибо!!!</a:t>
            </a:r>
            <a:endParaRPr lang="ru-RU" sz="8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71604" y="1142984"/>
            <a:ext cx="72866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Физический биоритм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характеризует жизненные силы человека, т.е. его физическое состояние, энергию, силу, выносливость. Периодичность ритма составляет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23 дня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Эмоциональный биоритм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характеризует состояние нервной системы, настроение. Продолжительность периода эмоционального цикла равна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28 дням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Интеллектуальный цикл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определяет мыслительные способности, способность обрабатывать информацию. Цикличность его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33 дня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8572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Биоритмы человека: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235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ts val="120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так выглядят биоритмы графически: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8858312" cy="385765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несколько примеров биоритмов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известных людей в день их смерти: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285720" y="1214422"/>
            <a:ext cx="8572560" cy="4000528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5357826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Анна Ахматова (05.03.1966г.)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t="15385"/>
          <a:stretch>
            <a:fillRect/>
          </a:stretch>
        </p:blipFill>
        <p:spPr bwMode="auto">
          <a:xfrm>
            <a:off x="214282" y="1142984"/>
            <a:ext cx="8715436" cy="414340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28662" y="542926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Дмитрий Менделеев (02.02.1907г.)</a:t>
            </a:r>
            <a:endParaRPr lang="ru-RU" b="1" i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несколько примеров биоритмов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известных людей в день их смерти: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t="13793"/>
          <a:stretch>
            <a:fillRect/>
          </a:stretch>
        </p:blipFill>
        <p:spPr bwMode="auto">
          <a:xfrm>
            <a:off x="214282" y="1357298"/>
            <a:ext cx="8715436" cy="428628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несколько примеров биоритмов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известных людей в день их смерти: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70287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Владимир Ленин (21.01.1924г.)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559998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Антон Павлович Чехов (15.07.1904г.)</a:t>
            </a:r>
            <a:endParaRPr lang="ru-RU" b="1" i="1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t="13062"/>
          <a:stretch>
            <a:fillRect/>
          </a:stretch>
        </p:blipFill>
        <p:spPr bwMode="auto">
          <a:xfrm>
            <a:off x="142844" y="1357298"/>
            <a:ext cx="8786874" cy="4214842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несколько примеров биоритмов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известных людей в день их смерти: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285728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Гипотеза</a:t>
            </a:r>
            <a:r>
              <a:rPr lang="ru-RU" sz="2800" b="1" i="1" dirty="0" smtClean="0"/>
              <a:t>:</a:t>
            </a:r>
            <a:endParaRPr lang="ru-RU" sz="28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285860"/>
            <a:ext cx="739439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Реальная </a:t>
            </a:r>
            <a:r>
              <a:rPr lang="ru-RU" sz="2800" dirty="0"/>
              <a:t>жизнь </a:t>
            </a:r>
            <a:r>
              <a:rPr lang="ru-RU" sz="2800" dirty="0" smtClean="0"/>
              <a:t>человека</a:t>
            </a:r>
          </a:p>
          <a:p>
            <a:r>
              <a:rPr lang="ru-RU" sz="2800" dirty="0" smtClean="0"/>
              <a:t>                                       зависит </a:t>
            </a:r>
            <a:r>
              <a:rPr lang="ru-RU" sz="2800" dirty="0"/>
              <a:t>от его </a:t>
            </a:r>
            <a:r>
              <a:rPr lang="ru-RU" sz="2800" dirty="0" smtClean="0"/>
              <a:t>биоритмов.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428868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Каким способом </a:t>
            </a:r>
            <a:r>
              <a:rPr lang="ru-RU" sz="3600" b="1" i="1" dirty="0" smtClean="0"/>
              <a:t>мы</a:t>
            </a:r>
          </a:p>
          <a:p>
            <a:pPr algn="ctr"/>
            <a:r>
              <a:rPr lang="ru-RU" sz="3600" b="1" i="1" dirty="0" smtClean="0"/>
              <a:t>можем проверить </a:t>
            </a:r>
            <a:r>
              <a:rPr lang="ru-RU" sz="3600" b="1" i="1" dirty="0"/>
              <a:t>гипотезу?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286256"/>
            <a:ext cx="60449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Практическим:</a:t>
            </a:r>
            <a:r>
              <a:rPr lang="ru-RU" sz="2800" dirty="0"/>
              <a:t> построить </a:t>
            </a:r>
            <a:r>
              <a:rPr lang="ru-RU" sz="2800" dirty="0" smtClean="0"/>
              <a:t>биоритмы.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dnk</Template>
  <TotalTime>247</TotalTime>
  <Words>846</Words>
  <Application>Microsoft Office PowerPoint</Application>
  <PresentationFormat>Экран (4:3)</PresentationFormat>
  <Paragraphs>152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Формула</vt:lpstr>
      <vt:lpstr>“Я научилась просто, мудро жить…”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 научиться жить в согласии  с природой биоритмов",  или моделирование биоритмов человека. </dc:title>
  <dc:creator>Пунгер</dc:creator>
  <cp:lastModifiedBy>Анатолий Пунгер</cp:lastModifiedBy>
  <cp:revision>42</cp:revision>
  <dcterms:created xsi:type="dcterms:W3CDTF">2010-12-15T15:44:36Z</dcterms:created>
  <dcterms:modified xsi:type="dcterms:W3CDTF">2022-11-20T14:12:00Z</dcterms:modified>
</cp:coreProperties>
</file>