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0" r:id="rId4"/>
    <p:sldId id="263" r:id="rId5"/>
    <p:sldId id="269" r:id="rId6"/>
    <p:sldId id="268" r:id="rId7"/>
    <p:sldId id="267" r:id="rId8"/>
    <p:sldId id="266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60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5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18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58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2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97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6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0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1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5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34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2A28A-0942-4861-95E3-E40210902262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458-7C39-49A2-9F17-2082B289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8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2001" cy="687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080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1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0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28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1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403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10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46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40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78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2022-11-28T18:45:26Z</dcterms:created>
  <dcterms:modified xsi:type="dcterms:W3CDTF">2022-11-28T18:53:12Z</dcterms:modified>
</cp:coreProperties>
</file>