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tiff" ContentType="image/tiff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4"/>
  </p:notesMasterIdLst>
  <p:sldIdLst>
    <p:sldId id="256" r:id="rId3"/>
    <p:sldId id="257" r:id="rId4"/>
    <p:sldId id="291" r:id="rId5"/>
    <p:sldId id="267" r:id="rId6"/>
    <p:sldId id="266" r:id="rId7"/>
    <p:sldId id="288" r:id="rId8"/>
    <p:sldId id="268" r:id="rId9"/>
    <p:sldId id="269" r:id="rId10"/>
    <p:sldId id="260" r:id="rId11"/>
    <p:sldId id="259" r:id="rId12"/>
    <p:sldId id="262" r:id="rId13"/>
    <p:sldId id="263" r:id="rId14"/>
    <p:sldId id="272" r:id="rId15"/>
    <p:sldId id="276" r:id="rId16"/>
    <p:sldId id="281" r:id="rId17"/>
    <p:sldId id="280" r:id="rId18"/>
    <p:sldId id="282" r:id="rId19"/>
    <p:sldId id="286" r:id="rId20"/>
    <p:sldId id="283" r:id="rId21"/>
    <p:sldId id="287" r:id="rId22"/>
    <p:sldId id="290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5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37752D-DE1E-458B-A498-5C3FB1F85F70}" type="doc">
      <dgm:prSet loTypeId="urn:microsoft.com/office/officeart/2005/8/layout/radial2" loCatId="relationship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69CE8EEA-5667-4C37-BAD2-0F455E3206D9}">
      <dgm:prSet phldrT="[Текст]" custT="1"/>
      <dgm:spPr/>
      <dgm:t>
        <a:bodyPr/>
        <a:lstStyle/>
        <a:p>
          <a:r>
            <a:rPr lang="ru-RU" sz="1800" b="1" dirty="0" err="1" smtClean="0"/>
            <a:t>Придато-чные</a:t>
          </a:r>
          <a:endParaRPr lang="ru-RU" sz="1800" b="1" dirty="0"/>
        </a:p>
      </dgm:t>
    </dgm:pt>
    <dgm:pt modelId="{0E781958-37C4-453A-B95A-6E967CF0CC1A}" type="parTrans" cxnId="{05B4BB63-7521-48F2-ABF4-111ADDFB8472}">
      <dgm:prSet/>
      <dgm:spPr/>
      <dgm:t>
        <a:bodyPr/>
        <a:lstStyle/>
        <a:p>
          <a:endParaRPr lang="ru-RU"/>
        </a:p>
      </dgm:t>
    </dgm:pt>
    <dgm:pt modelId="{B28FBCF0-194C-485E-93B9-6F95FC191B18}" type="sibTrans" cxnId="{05B4BB63-7521-48F2-ABF4-111ADDFB8472}">
      <dgm:prSet/>
      <dgm:spPr/>
      <dgm:t>
        <a:bodyPr/>
        <a:lstStyle/>
        <a:p>
          <a:endParaRPr lang="ru-RU"/>
        </a:p>
      </dgm:t>
    </dgm:pt>
    <dgm:pt modelId="{92A085AD-EB53-45B0-8B65-BD7F56507645}">
      <dgm:prSet phldrT="[Текст]"/>
      <dgm:spPr/>
      <dgm:t>
        <a:bodyPr/>
        <a:lstStyle/>
        <a:p>
          <a:r>
            <a:rPr lang="ru-RU" dirty="0" smtClean="0"/>
            <a:t>Отрастают от стебля</a:t>
          </a:r>
          <a:endParaRPr lang="ru-RU" dirty="0"/>
        </a:p>
      </dgm:t>
    </dgm:pt>
    <dgm:pt modelId="{3AF563ED-3D63-48C1-B5E3-94B420939E6B}" type="parTrans" cxnId="{6C5E03CC-A8CB-482D-AF43-6777F3FCD081}">
      <dgm:prSet/>
      <dgm:spPr/>
      <dgm:t>
        <a:bodyPr/>
        <a:lstStyle/>
        <a:p>
          <a:endParaRPr lang="ru-RU"/>
        </a:p>
      </dgm:t>
    </dgm:pt>
    <dgm:pt modelId="{4DB3C191-CF76-4D07-9853-ADDC2BD25FC5}" type="sibTrans" cxnId="{6C5E03CC-A8CB-482D-AF43-6777F3FCD081}">
      <dgm:prSet/>
      <dgm:spPr/>
      <dgm:t>
        <a:bodyPr/>
        <a:lstStyle/>
        <a:p>
          <a:endParaRPr lang="ru-RU"/>
        </a:p>
      </dgm:t>
    </dgm:pt>
    <dgm:pt modelId="{37E7EA71-81C9-407D-AD5E-3578348E8E24}">
      <dgm:prSet phldrT="[Текст]"/>
      <dgm:spPr/>
      <dgm:t>
        <a:bodyPr/>
        <a:lstStyle/>
        <a:p>
          <a:r>
            <a:rPr lang="ru-RU" dirty="0" smtClean="0"/>
            <a:t> Развивается из зародышевого корешка</a:t>
          </a:r>
          <a:endParaRPr lang="ru-RU" dirty="0"/>
        </a:p>
      </dgm:t>
    </dgm:pt>
    <dgm:pt modelId="{693047A4-732F-46B2-B909-629F6B1465EF}" type="parTrans" cxnId="{77F3800E-BD9A-4599-8ABE-9609BA5B31FF}">
      <dgm:prSet/>
      <dgm:spPr/>
      <dgm:t>
        <a:bodyPr/>
        <a:lstStyle/>
        <a:p>
          <a:endParaRPr lang="ru-RU"/>
        </a:p>
      </dgm:t>
    </dgm:pt>
    <dgm:pt modelId="{CDAFD742-0D6D-44EA-8EA6-8EA7ECC00A48}" type="sibTrans" cxnId="{77F3800E-BD9A-4599-8ABE-9609BA5B31FF}">
      <dgm:prSet/>
      <dgm:spPr/>
      <dgm:t>
        <a:bodyPr/>
        <a:lstStyle/>
        <a:p>
          <a:endParaRPr lang="ru-RU"/>
        </a:p>
      </dgm:t>
    </dgm:pt>
    <dgm:pt modelId="{F42EEE8B-B561-4B26-8788-33C9C952FE51}">
      <dgm:prSet phldrT="[Текст]"/>
      <dgm:spPr/>
      <dgm:t>
        <a:bodyPr/>
        <a:lstStyle/>
        <a:p>
          <a:r>
            <a:rPr lang="ru-RU" b="1" dirty="0" smtClean="0"/>
            <a:t>Боковые</a:t>
          </a:r>
          <a:endParaRPr lang="ru-RU" b="1" dirty="0"/>
        </a:p>
      </dgm:t>
    </dgm:pt>
    <dgm:pt modelId="{00E08FD7-1F15-4CA1-B9B4-2D5F1E20B333}" type="parTrans" cxnId="{A9FED0A8-142E-4E5C-B185-7A84FED0FD18}">
      <dgm:prSet/>
      <dgm:spPr/>
      <dgm:t>
        <a:bodyPr/>
        <a:lstStyle/>
        <a:p>
          <a:endParaRPr lang="ru-RU"/>
        </a:p>
      </dgm:t>
    </dgm:pt>
    <dgm:pt modelId="{30CE7171-FD0F-4B34-BF31-9900E5772C17}" type="sibTrans" cxnId="{A9FED0A8-142E-4E5C-B185-7A84FED0FD18}">
      <dgm:prSet/>
      <dgm:spPr/>
      <dgm:t>
        <a:bodyPr/>
        <a:lstStyle/>
        <a:p>
          <a:endParaRPr lang="ru-RU"/>
        </a:p>
      </dgm:t>
    </dgm:pt>
    <dgm:pt modelId="{831E49F0-B4B2-4A7E-BF89-3FB81F182D87}">
      <dgm:prSet phldrT="[Текст]"/>
      <dgm:spPr/>
      <dgm:t>
        <a:bodyPr/>
        <a:lstStyle/>
        <a:p>
          <a:r>
            <a:rPr lang="ru-RU" dirty="0" smtClean="0"/>
            <a:t>Формируются и на главном и на придаточных корнях</a:t>
          </a:r>
          <a:endParaRPr lang="ru-RU" dirty="0"/>
        </a:p>
      </dgm:t>
    </dgm:pt>
    <dgm:pt modelId="{F4C37907-04B5-4B3E-AC7A-166DCE5A9DE3}" type="parTrans" cxnId="{E0D8ABAD-D5EA-4A83-8C4A-88985AED7520}">
      <dgm:prSet/>
      <dgm:spPr/>
      <dgm:t>
        <a:bodyPr/>
        <a:lstStyle/>
        <a:p>
          <a:endParaRPr lang="ru-RU"/>
        </a:p>
      </dgm:t>
    </dgm:pt>
    <dgm:pt modelId="{21087FBB-1A6E-4C8A-A6E5-A36933FFEBF1}" type="sibTrans" cxnId="{E0D8ABAD-D5EA-4A83-8C4A-88985AED7520}">
      <dgm:prSet/>
      <dgm:spPr/>
      <dgm:t>
        <a:bodyPr/>
        <a:lstStyle/>
        <a:p>
          <a:endParaRPr lang="ru-RU"/>
        </a:p>
      </dgm:t>
    </dgm:pt>
    <dgm:pt modelId="{A6B90AB5-BA47-45D1-AD7B-59F6A79EF4F7}">
      <dgm:prSet phldrT="[Текст]" custT="1"/>
      <dgm:spPr/>
      <dgm:t>
        <a:bodyPr/>
        <a:lstStyle/>
        <a:p>
          <a:r>
            <a:rPr lang="ru-RU" sz="1600" b="1" dirty="0" smtClean="0"/>
            <a:t>Главный</a:t>
          </a:r>
          <a:endParaRPr lang="ru-RU" sz="1600" b="1" dirty="0"/>
        </a:p>
      </dgm:t>
    </dgm:pt>
    <dgm:pt modelId="{B21294DE-46B8-4B0A-8F5D-B1B8D51E5544}" type="sibTrans" cxnId="{80DBAD0C-E084-414D-B574-85BA94E11024}">
      <dgm:prSet/>
      <dgm:spPr/>
      <dgm:t>
        <a:bodyPr/>
        <a:lstStyle/>
        <a:p>
          <a:endParaRPr lang="ru-RU"/>
        </a:p>
      </dgm:t>
    </dgm:pt>
    <dgm:pt modelId="{6E59B477-BE75-490D-81FB-B5C29E7C7702}" type="parTrans" cxnId="{80DBAD0C-E084-414D-B574-85BA94E11024}">
      <dgm:prSet/>
      <dgm:spPr/>
      <dgm:t>
        <a:bodyPr/>
        <a:lstStyle/>
        <a:p>
          <a:endParaRPr lang="ru-RU"/>
        </a:p>
      </dgm:t>
    </dgm:pt>
    <dgm:pt modelId="{873081BE-A3A1-4319-A790-4FD9D0929661}" type="pres">
      <dgm:prSet presAssocID="{AD37752D-DE1E-458B-A498-5C3FB1F85F70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F74687-94BC-4D5E-A1BA-E64EEB0D6F66}" type="pres">
      <dgm:prSet presAssocID="{AD37752D-DE1E-458B-A498-5C3FB1F85F70}" presName="cycle" presStyleCnt="0"/>
      <dgm:spPr/>
    </dgm:pt>
    <dgm:pt modelId="{5AFE275C-B649-4A47-8124-6E1454654389}" type="pres">
      <dgm:prSet presAssocID="{AD37752D-DE1E-458B-A498-5C3FB1F85F70}" presName="centerShape" presStyleCnt="0"/>
      <dgm:spPr/>
    </dgm:pt>
    <dgm:pt modelId="{F2E59848-E871-49AE-9EDA-7871A928CF75}" type="pres">
      <dgm:prSet presAssocID="{AD37752D-DE1E-458B-A498-5C3FB1F85F70}" presName="connSite" presStyleLbl="node1" presStyleIdx="0" presStyleCnt="4"/>
      <dgm:spPr/>
    </dgm:pt>
    <dgm:pt modelId="{EE9703A2-8772-48B5-A85B-316CE0F260E4}" type="pres">
      <dgm:prSet presAssocID="{AD37752D-DE1E-458B-A498-5C3FB1F85F70}" presName="visible" presStyleLbl="node1" presStyleIdx="0" presStyleCnt="4" custScaleX="85229" custScaleY="81101" custLinFactNeighborX="-1376" custLinFactNeighborY="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2E2F9F7-9D1E-46DA-8250-09E510ACE202}" type="pres">
      <dgm:prSet presAssocID="{0E781958-37C4-453A-B95A-6E967CF0CC1A}" presName="Name25" presStyleLbl="parChTrans1D1" presStyleIdx="0" presStyleCnt="3"/>
      <dgm:spPr/>
      <dgm:t>
        <a:bodyPr/>
        <a:lstStyle/>
        <a:p>
          <a:endParaRPr lang="ru-RU"/>
        </a:p>
      </dgm:t>
    </dgm:pt>
    <dgm:pt modelId="{94BD2D53-47D6-4AEC-B35D-196C7A735967}" type="pres">
      <dgm:prSet presAssocID="{69CE8EEA-5667-4C37-BAD2-0F455E3206D9}" presName="node" presStyleCnt="0"/>
      <dgm:spPr/>
    </dgm:pt>
    <dgm:pt modelId="{87877E2E-8394-4B39-BBFE-6F7F9F3F3321}" type="pres">
      <dgm:prSet presAssocID="{69CE8EEA-5667-4C37-BAD2-0F455E3206D9}" presName="parentNode" presStyleLbl="node1" presStyleIdx="1" presStyleCnt="4" custScaleX="97930" custScaleY="929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7F622C-C8F5-477F-BE89-58C01047EF98}" type="pres">
      <dgm:prSet presAssocID="{69CE8EEA-5667-4C37-BAD2-0F455E3206D9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0A7F85-F680-4403-A2D4-BCF9EF727908}" type="pres">
      <dgm:prSet presAssocID="{6E59B477-BE75-490D-81FB-B5C29E7C7702}" presName="Name25" presStyleLbl="parChTrans1D1" presStyleIdx="1" presStyleCnt="3"/>
      <dgm:spPr/>
      <dgm:t>
        <a:bodyPr/>
        <a:lstStyle/>
        <a:p>
          <a:endParaRPr lang="ru-RU"/>
        </a:p>
      </dgm:t>
    </dgm:pt>
    <dgm:pt modelId="{2645616D-21A1-4182-B9B8-4060DF552E8B}" type="pres">
      <dgm:prSet presAssocID="{A6B90AB5-BA47-45D1-AD7B-59F6A79EF4F7}" presName="node" presStyleCnt="0"/>
      <dgm:spPr/>
    </dgm:pt>
    <dgm:pt modelId="{DF9B5C78-963B-4EFC-9450-EDADA92ED8D2}" type="pres">
      <dgm:prSet presAssocID="{A6B90AB5-BA47-45D1-AD7B-59F6A79EF4F7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F77D54-9C9C-4374-8F62-472EE8A18736}" type="pres">
      <dgm:prSet presAssocID="{A6B90AB5-BA47-45D1-AD7B-59F6A79EF4F7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E33647-CCC2-46F0-AB07-F7FD8B884E66}" type="pres">
      <dgm:prSet presAssocID="{00E08FD7-1F15-4CA1-B9B4-2D5F1E20B333}" presName="Name25" presStyleLbl="parChTrans1D1" presStyleIdx="2" presStyleCnt="3"/>
      <dgm:spPr/>
      <dgm:t>
        <a:bodyPr/>
        <a:lstStyle/>
        <a:p>
          <a:endParaRPr lang="ru-RU"/>
        </a:p>
      </dgm:t>
    </dgm:pt>
    <dgm:pt modelId="{32DBB58A-43F9-4675-9A5A-038568BC9B16}" type="pres">
      <dgm:prSet presAssocID="{F42EEE8B-B561-4B26-8788-33C9C952FE51}" presName="node" presStyleCnt="0"/>
      <dgm:spPr/>
    </dgm:pt>
    <dgm:pt modelId="{A477A1F3-885D-4570-B13D-23D3C3ABD5B3}" type="pres">
      <dgm:prSet presAssocID="{F42EEE8B-B561-4B26-8788-33C9C952FE51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4DDC3F-931E-447A-8486-07CB918F64CC}" type="pres">
      <dgm:prSet presAssocID="{F42EEE8B-B561-4B26-8788-33C9C952FE51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B4BB63-7521-48F2-ABF4-111ADDFB8472}" srcId="{AD37752D-DE1E-458B-A498-5C3FB1F85F70}" destId="{69CE8EEA-5667-4C37-BAD2-0F455E3206D9}" srcOrd="0" destOrd="0" parTransId="{0E781958-37C4-453A-B95A-6E967CF0CC1A}" sibTransId="{B28FBCF0-194C-485E-93B9-6F95FC191B18}"/>
    <dgm:cxn modelId="{4D7BD488-5D42-48E6-A9A4-3A8DEFD94CEC}" type="presOf" srcId="{F42EEE8B-B561-4B26-8788-33C9C952FE51}" destId="{A477A1F3-885D-4570-B13D-23D3C3ABD5B3}" srcOrd="0" destOrd="0" presId="urn:microsoft.com/office/officeart/2005/8/layout/radial2"/>
    <dgm:cxn modelId="{6C5E03CC-A8CB-482D-AF43-6777F3FCD081}" srcId="{69CE8EEA-5667-4C37-BAD2-0F455E3206D9}" destId="{92A085AD-EB53-45B0-8B65-BD7F56507645}" srcOrd="0" destOrd="0" parTransId="{3AF563ED-3D63-48C1-B5E3-94B420939E6B}" sibTransId="{4DB3C191-CF76-4D07-9853-ADDC2BD25FC5}"/>
    <dgm:cxn modelId="{CB5EC6B3-28DE-47CA-98EE-1333BE8BE3AF}" type="presOf" srcId="{A6B90AB5-BA47-45D1-AD7B-59F6A79EF4F7}" destId="{DF9B5C78-963B-4EFC-9450-EDADA92ED8D2}" srcOrd="0" destOrd="0" presId="urn:microsoft.com/office/officeart/2005/8/layout/radial2"/>
    <dgm:cxn modelId="{E0D8ABAD-D5EA-4A83-8C4A-88985AED7520}" srcId="{F42EEE8B-B561-4B26-8788-33C9C952FE51}" destId="{831E49F0-B4B2-4A7E-BF89-3FB81F182D87}" srcOrd="0" destOrd="0" parTransId="{F4C37907-04B5-4B3E-AC7A-166DCE5A9DE3}" sibTransId="{21087FBB-1A6E-4C8A-A6E5-A36933FFEBF1}"/>
    <dgm:cxn modelId="{A9FED0A8-142E-4E5C-B185-7A84FED0FD18}" srcId="{AD37752D-DE1E-458B-A498-5C3FB1F85F70}" destId="{F42EEE8B-B561-4B26-8788-33C9C952FE51}" srcOrd="2" destOrd="0" parTransId="{00E08FD7-1F15-4CA1-B9B4-2D5F1E20B333}" sibTransId="{30CE7171-FD0F-4B34-BF31-9900E5772C17}"/>
    <dgm:cxn modelId="{532AA2FB-FA60-451D-A240-630AB0F60160}" type="presOf" srcId="{6E59B477-BE75-490D-81FB-B5C29E7C7702}" destId="{1F0A7F85-F680-4403-A2D4-BCF9EF727908}" srcOrd="0" destOrd="0" presId="urn:microsoft.com/office/officeart/2005/8/layout/radial2"/>
    <dgm:cxn modelId="{6E3FED80-2C24-40D5-A440-B006D477A708}" type="presOf" srcId="{0E781958-37C4-453A-B95A-6E967CF0CC1A}" destId="{E2E2F9F7-9D1E-46DA-8250-09E510ACE202}" srcOrd="0" destOrd="0" presId="urn:microsoft.com/office/officeart/2005/8/layout/radial2"/>
    <dgm:cxn modelId="{9F7FE524-193D-47C2-9A4D-CDE5C31BDBAB}" type="presOf" srcId="{69CE8EEA-5667-4C37-BAD2-0F455E3206D9}" destId="{87877E2E-8394-4B39-BBFE-6F7F9F3F3321}" srcOrd="0" destOrd="0" presId="urn:microsoft.com/office/officeart/2005/8/layout/radial2"/>
    <dgm:cxn modelId="{6294FB05-8DF6-4A57-B323-D23A7F7D5F7C}" type="presOf" srcId="{AD37752D-DE1E-458B-A498-5C3FB1F85F70}" destId="{873081BE-A3A1-4319-A790-4FD9D0929661}" srcOrd="0" destOrd="0" presId="urn:microsoft.com/office/officeart/2005/8/layout/radial2"/>
    <dgm:cxn modelId="{80DBAD0C-E084-414D-B574-85BA94E11024}" srcId="{AD37752D-DE1E-458B-A498-5C3FB1F85F70}" destId="{A6B90AB5-BA47-45D1-AD7B-59F6A79EF4F7}" srcOrd="1" destOrd="0" parTransId="{6E59B477-BE75-490D-81FB-B5C29E7C7702}" sibTransId="{B21294DE-46B8-4B0A-8F5D-B1B8D51E5544}"/>
    <dgm:cxn modelId="{A3592082-80B2-4050-BD9B-F2B254A50FE4}" type="presOf" srcId="{92A085AD-EB53-45B0-8B65-BD7F56507645}" destId="{DE7F622C-C8F5-477F-BE89-58C01047EF98}" srcOrd="0" destOrd="0" presId="urn:microsoft.com/office/officeart/2005/8/layout/radial2"/>
    <dgm:cxn modelId="{77F3800E-BD9A-4599-8ABE-9609BA5B31FF}" srcId="{A6B90AB5-BA47-45D1-AD7B-59F6A79EF4F7}" destId="{37E7EA71-81C9-407D-AD5E-3578348E8E24}" srcOrd="0" destOrd="0" parTransId="{693047A4-732F-46B2-B909-629F6B1465EF}" sibTransId="{CDAFD742-0D6D-44EA-8EA6-8EA7ECC00A48}"/>
    <dgm:cxn modelId="{FCA75845-7AAC-47E9-9FB3-8D13ED3DA858}" type="presOf" srcId="{37E7EA71-81C9-407D-AD5E-3578348E8E24}" destId="{68F77D54-9C9C-4374-8F62-472EE8A18736}" srcOrd="0" destOrd="0" presId="urn:microsoft.com/office/officeart/2005/8/layout/radial2"/>
    <dgm:cxn modelId="{C0B7E1C1-8FA8-4E15-80A5-D1A5ACD726D1}" type="presOf" srcId="{00E08FD7-1F15-4CA1-B9B4-2D5F1E20B333}" destId="{DCE33647-CCC2-46F0-AB07-F7FD8B884E66}" srcOrd="0" destOrd="0" presId="urn:microsoft.com/office/officeart/2005/8/layout/radial2"/>
    <dgm:cxn modelId="{C153828F-94D5-4788-A6A2-9EA85B22E078}" type="presOf" srcId="{831E49F0-B4B2-4A7E-BF89-3FB81F182D87}" destId="{294DDC3F-931E-447A-8486-07CB918F64CC}" srcOrd="0" destOrd="0" presId="urn:microsoft.com/office/officeart/2005/8/layout/radial2"/>
    <dgm:cxn modelId="{49DC7B12-7367-4454-8D67-8866A716E4C8}" type="presParOf" srcId="{873081BE-A3A1-4319-A790-4FD9D0929661}" destId="{DBF74687-94BC-4D5E-A1BA-E64EEB0D6F66}" srcOrd="0" destOrd="0" presId="urn:microsoft.com/office/officeart/2005/8/layout/radial2"/>
    <dgm:cxn modelId="{EFA19B01-BCCA-4260-A464-67AF9468596C}" type="presParOf" srcId="{DBF74687-94BC-4D5E-A1BA-E64EEB0D6F66}" destId="{5AFE275C-B649-4A47-8124-6E1454654389}" srcOrd="0" destOrd="0" presId="urn:microsoft.com/office/officeart/2005/8/layout/radial2"/>
    <dgm:cxn modelId="{B406CEAB-18EE-4BB5-8C18-71BE2FF58BD1}" type="presParOf" srcId="{5AFE275C-B649-4A47-8124-6E1454654389}" destId="{F2E59848-E871-49AE-9EDA-7871A928CF75}" srcOrd="0" destOrd="0" presId="urn:microsoft.com/office/officeart/2005/8/layout/radial2"/>
    <dgm:cxn modelId="{3A5C5DF0-B79D-4D99-813E-51C468611D5A}" type="presParOf" srcId="{5AFE275C-B649-4A47-8124-6E1454654389}" destId="{EE9703A2-8772-48B5-A85B-316CE0F260E4}" srcOrd="1" destOrd="0" presId="urn:microsoft.com/office/officeart/2005/8/layout/radial2"/>
    <dgm:cxn modelId="{B75A4AD6-2510-4E6A-8A56-8EF1226D3D90}" type="presParOf" srcId="{DBF74687-94BC-4D5E-A1BA-E64EEB0D6F66}" destId="{E2E2F9F7-9D1E-46DA-8250-09E510ACE202}" srcOrd="1" destOrd="0" presId="urn:microsoft.com/office/officeart/2005/8/layout/radial2"/>
    <dgm:cxn modelId="{9EE419BA-7D7E-446C-AEDA-1401BFDB2D0A}" type="presParOf" srcId="{DBF74687-94BC-4D5E-A1BA-E64EEB0D6F66}" destId="{94BD2D53-47D6-4AEC-B35D-196C7A735967}" srcOrd="2" destOrd="0" presId="urn:microsoft.com/office/officeart/2005/8/layout/radial2"/>
    <dgm:cxn modelId="{466EAFE7-0392-4635-AD4F-4C9670F0A148}" type="presParOf" srcId="{94BD2D53-47D6-4AEC-B35D-196C7A735967}" destId="{87877E2E-8394-4B39-BBFE-6F7F9F3F3321}" srcOrd="0" destOrd="0" presId="urn:microsoft.com/office/officeart/2005/8/layout/radial2"/>
    <dgm:cxn modelId="{ACFCBE05-7759-4704-B63A-4F68334FF6B5}" type="presParOf" srcId="{94BD2D53-47D6-4AEC-B35D-196C7A735967}" destId="{DE7F622C-C8F5-477F-BE89-58C01047EF98}" srcOrd="1" destOrd="0" presId="urn:microsoft.com/office/officeart/2005/8/layout/radial2"/>
    <dgm:cxn modelId="{A4881BA8-C92E-4817-9CCC-FF9033C3A3B1}" type="presParOf" srcId="{DBF74687-94BC-4D5E-A1BA-E64EEB0D6F66}" destId="{1F0A7F85-F680-4403-A2D4-BCF9EF727908}" srcOrd="3" destOrd="0" presId="urn:microsoft.com/office/officeart/2005/8/layout/radial2"/>
    <dgm:cxn modelId="{757B37AC-8A65-42D7-9EEA-EF3AF23696A4}" type="presParOf" srcId="{DBF74687-94BC-4D5E-A1BA-E64EEB0D6F66}" destId="{2645616D-21A1-4182-B9B8-4060DF552E8B}" srcOrd="4" destOrd="0" presId="urn:microsoft.com/office/officeart/2005/8/layout/radial2"/>
    <dgm:cxn modelId="{28B22F2D-DBC9-4503-9BAF-D602DF9DEA30}" type="presParOf" srcId="{2645616D-21A1-4182-B9B8-4060DF552E8B}" destId="{DF9B5C78-963B-4EFC-9450-EDADA92ED8D2}" srcOrd="0" destOrd="0" presId="urn:microsoft.com/office/officeart/2005/8/layout/radial2"/>
    <dgm:cxn modelId="{24C4F85D-56C5-4C46-8A4F-1205A65B8217}" type="presParOf" srcId="{2645616D-21A1-4182-B9B8-4060DF552E8B}" destId="{68F77D54-9C9C-4374-8F62-472EE8A18736}" srcOrd="1" destOrd="0" presId="urn:microsoft.com/office/officeart/2005/8/layout/radial2"/>
    <dgm:cxn modelId="{3CAEB6D5-053F-4A43-9680-9121A58D3293}" type="presParOf" srcId="{DBF74687-94BC-4D5E-A1BA-E64EEB0D6F66}" destId="{DCE33647-CCC2-46F0-AB07-F7FD8B884E66}" srcOrd="5" destOrd="0" presId="urn:microsoft.com/office/officeart/2005/8/layout/radial2"/>
    <dgm:cxn modelId="{5040CE21-C162-4A78-BC23-E6B755BE2563}" type="presParOf" srcId="{DBF74687-94BC-4D5E-A1BA-E64EEB0D6F66}" destId="{32DBB58A-43F9-4675-9A5A-038568BC9B16}" srcOrd="6" destOrd="0" presId="urn:microsoft.com/office/officeart/2005/8/layout/radial2"/>
    <dgm:cxn modelId="{68043A7A-2532-47C7-B11E-64315D74744A}" type="presParOf" srcId="{32DBB58A-43F9-4675-9A5A-038568BC9B16}" destId="{A477A1F3-885D-4570-B13D-23D3C3ABD5B3}" srcOrd="0" destOrd="0" presId="urn:microsoft.com/office/officeart/2005/8/layout/radial2"/>
    <dgm:cxn modelId="{2F4258D5-9538-496D-9209-90D1395602CB}" type="presParOf" srcId="{32DBB58A-43F9-4675-9A5A-038568BC9B16}" destId="{294DDC3F-931E-447A-8486-07CB918F64CC}" srcOrd="1" destOrd="0" presId="urn:microsoft.com/office/officeart/2005/8/layout/radial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6E6BE1-5540-4829-8F34-342972B29C39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6FE3499-CE35-42E1-861F-5C6F6CF8457E}">
      <dgm:prSet phldrT="[Текст]"/>
      <dgm:spPr/>
      <dgm:t>
        <a:bodyPr/>
        <a:lstStyle/>
        <a:p>
          <a:r>
            <a:rPr lang="ru-RU" dirty="0" smtClean="0"/>
            <a:t>Типы корневых систем</a:t>
          </a:r>
          <a:endParaRPr lang="ru-RU" dirty="0"/>
        </a:p>
      </dgm:t>
    </dgm:pt>
    <dgm:pt modelId="{A37B9C45-D2F5-4634-8A76-8C55026B415D}" type="parTrans" cxnId="{A43EABD0-2448-49F4-B2BA-FEAE94996B49}">
      <dgm:prSet/>
      <dgm:spPr/>
      <dgm:t>
        <a:bodyPr/>
        <a:lstStyle/>
        <a:p>
          <a:endParaRPr lang="ru-RU"/>
        </a:p>
      </dgm:t>
    </dgm:pt>
    <dgm:pt modelId="{AEE29A9C-24E7-4898-8E0B-1422A3C386FA}" type="sibTrans" cxnId="{A43EABD0-2448-49F4-B2BA-FEAE94996B49}">
      <dgm:prSet/>
      <dgm:spPr/>
      <dgm:t>
        <a:bodyPr/>
        <a:lstStyle/>
        <a:p>
          <a:endParaRPr lang="ru-RU"/>
        </a:p>
      </dgm:t>
    </dgm:pt>
    <dgm:pt modelId="{DE2CBD22-39F8-4004-A85F-2B04177CFDCC}">
      <dgm:prSet phldrT="[Текст]"/>
      <dgm:spPr/>
      <dgm:t>
        <a:bodyPr/>
        <a:lstStyle/>
        <a:p>
          <a:r>
            <a:rPr lang="ru-RU" dirty="0" smtClean="0"/>
            <a:t>Стержневая</a:t>
          </a:r>
          <a:endParaRPr lang="ru-RU" dirty="0"/>
        </a:p>
      </dgm:t>
    </dgm:pt>
    <dgm:pt modelId="{5B62F69D-598F-43EE-AF9C-A8CCE5E36348}" type="parTrans" cxnId="{F0510E68-728D-4EF2-92DD-6789FCC23FBC}">
      <dgm:prSet/>
      <dgm:spPr/>
      <dgm:t>
        <a:bodyPr/>
        <a:lstStyle/>
        <a:p>
          <a:endParaRPr lang="ru-RU"/>
        </a:p>
      </dgm:t>
    </dgm:pt>
    <dgm:pt modelId="{2A3AFF5A-E3C7-4DB9-97DA-E784ECE4B6CC}" type="sibTrans" cxnId="{F0510E68-728D-4EF2-92DD-6789FCC23FBC}">
      <dgm:prSet/>
      <dgm:spPr/>
      <dgm:t>
        <a:bodyPr/>
        <a:lstStyle/>
        <a:p>
          <a:endParaRPr lang="ru-RU"/>
        </a:p>
      </dgm:t>
    </dgm:pt>
    <dgm:pt modelId="{49487968-2EC2-492A-967F-399DEE033516}">
      <dgm:prSet phldrT="[Текст]"/>
      <dgm:spPr/>
      <dgm:t>
        <a:bodyPr/>
        <a:lstStyle/>
        <a:p>
          <a:r>
            <a:rPr lang="ru-RU" dirty="0" smtClean="0"/>
            <a:t>Мочковатая</a:t>
          </a:r>
          <a:endParaRPr lang="ru-RU" dirty="0"/>
        </a:p>
      </dgm:t>
    </dgm:pt>
    <dgm:pt modelId="{17CF50A8-6780-443A-8A19-F876F0DDE157}" type="parTrans" cxnId="{451FB107-359E-4D70-8BEF-BDF9F7DC1846}">
      <dgm:prSet/>
      <dgm:spPr/>
      <dgm:t>
        <a:bodyPr/>
        <a:lstStyle/>
        <a:p>
          <a:endParaRPr lang="ru-RU"/>
        </a:p>
      </dgm:t>
    </dgm:pt>
    <dgm:pt modelId="{3CCE0438-4638-4114-A796-F47058C1362B}" type="sibTrans" cxnId="{451FB107-359E-4D70-8BEF-BDF9F7DC1846}">
      <dgm:prSet/>
      <dgm:spPr/>
      <dgm:t>
        <a:bodyPr/>
        <a:lstStyle/>
        <a:p>
          <a:endParaRPr lang="ru-RU"/>
        </a:p>
      </dgm:t>
    </dgm:pt>
    <dgm:pt modelId="{97C47F02-79E0-4409-8BE8-6B3AE7F3AA91}" type="pres">
      <dgm:prSet presAssocID="{226E6BE1-5540-4829-8F34-342972B29C3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0B2D0F7-FB31-49EE-8E0A-EFD52ED57A66}" type="pres">
      <dgm:prSet presAssocID="{76FE3499-CE35-42E1-861F-5C6F6CF8457E}" presName="hierRoot1" presStyleCnt="0"/>
      <dgm:spPr/>
    </dgm:pt>
    <dgm:pt modelId="{82CBA220-5AC5-49E8-BB4C-3E77EC0C8F1E}" type="pres">
      <dgm:prSet presAssocID="{76FE3499-CE35-42E1-861F-5C6F6CF8457E}" presName="composite" presStyleCnt="0"/>
      <dgm:spPr/>
    </dgm:pt>
    <dgm:pt modelId="{65AAC3A6-4983-4AA8-9CAE-E223C3C6ACA0}" type="pres">
      <dgm:prSet presAssocID="{76FE3499-CE35-42E1-861F-5C6F6CF8457E}" presName="background" presStyleLbl="node0" presStyleIdx="0" presStyleCnt="1"/>
      <dgm:spPr/>
    </dgm:pt>
    <dgm:pt modelId="{EDE5D5D7-9B33-461C-AA07-CF3ACBC6F95F}" type="pres">
      <dgm:prSet presAssocID="{76FE3499-CE35-42E1-861F-5C6F6CF8457E}" presName="text" presStyleLbl="fgAcc0" presStyleIdx="0" presStyleCnt="1" custScaleX="93473" custScaleY="890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375233-F6A9-41CB-8BA7-ED97AD230CCD}" type="pres">
      <dgm:prSet presAssocID="{76FE3499-CE35-42E1-861F-5C6F6CF8457E}" presName="hierChild2" presStyleCnt="0"/>
      <dgm:spPr/>
    </dgm:pt>
    <dgm:pt modelId="{3915C7B9-1B68-4D5B-A257-12603DD2174B}" type="pres">
      <dgm:prSet presAssocID="{5B62F69D-598F-43EE-AF9C-A8CCE5E36348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E6904D0-3FD5-4977-87F1-087BD4F53D34}" type="pres">
      <dgm:prSet presAssocID="{DE2CBD22-39F8-4004-A85F-2B04177CFDCC}" presName="hierRoot2" presStyleCnt="0"/>
      <dgm:spPr/>
    </dgm:pt>
    <dgm:pt modelId="{171956EF-9AEC-496A-A07D-6FAAE2605EB3}" type="pres">
      <dgm:prSet presAssocID="{DE2CBD22-39F8-4004-A85F-2B04177CFDCC}" presName="composite2" presStyleCnt="0"/>
      <dgm:spPr/>
    </dgm:pt>
    <dgm:pt modelId="{4A71B3FE-2C98-4A0C-AEAE-B96BD0F84AD2}" type="pres">
      <dgm:prSet presAssocID="{DE2CBD22-39F8-4004-A85F-2B04177CFDCC}" presName="background2" presStyleLbl="node2" presStyleIdx="0" presStyleCnt="2"/>
      <dgm:spPr/>
    </dgm:pt>
    <dgm:pt modelId="{97143A6A-F819-4FC1-8435-222A89066D90}" type="pres">
      <dgm:prSet presAssocID="{DE2CBD22-39F8-4004-A85F-2B04177CFDCC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D07506-422B-455D-8F28-F76BF36A20C8}" type="pres">
      <dgm:prSet presAssocID="{DE2CBD22-39F8-4004-A85F-2B04177CFDCC}" presName="hierChild3" presStyleCnt="0"/>
      <dgm:spPr/>
    </dgm:pt>
    <dgm:pt modelId="{51EA6E97-B870-45FC-8D8E-F6C02256CAF0}" type="pres">
      <dgm:prSet presAssocID="{17CF50A8-6780-443A-8A19-F876F0DDE157}" presName="Name10" presStyleLbl="parChTrans1D2" presStyleIdx="1" presStyleCnt="2"/>
      <dgm:spPr/>
      <dgm:t>
        <a:bodyPr/>
        <a:lstStyle/>
        <a:p>
          <a:endParaRPr lang="ru-RU"/>
        </a:p>
      </dgm:t>
    </dgm:pt>
    <dgm:pt modelId="{74DDBB64-2C63-4E34-AD6A-5DB171AC1862}" type="pres">
      <dgm:prSet presAssocID="{49487968-2EC2-492A-967F-399DEE033516}" presName="hierRoot2" presStyleCnt="0"/>
      <dgm:spPr/>
    </dgm:pt>
    <dgm:pt modelId="{B57B6FC9-7069-4DAC-B3E5-40CC2115DEA3}" type="pres">
      <dgm:prSet presAssocID="{49487968-2EC2-492A-967F-399DEE033516}" presName="composite2" presStyleCnt="0"/>
      <dgm:spPr/>
    </dgm:pt>
    <dgm:pt modelId="{86EE7DC3-4B54-4360-8FB4-CDA3F406DEF0}" type="pres">
      <dgm:prSet presAssocID="{49487968-2EC2-492A-967F-399DEE033516}" presName="background2" presStyleLbl="node2" presStyleIdx="1" presStyleCnt="2"/>
      <dgm:spPr/>
    </dgm:pt>
    <dgm:pt modelId="{D99ABCF3-795D-4450-8CAC-4D87CAAA6A35}" type="pres">
      <dgm:prSet presAssocID="{49487968-2EC2-492A-967F-399DEE033516}" presName="text2" presStyleLbl="fgAcc2" presStyleIdx="1" presStyleCnt="2" custLinFactNeighborX="32648" custLinFactNeighborY="18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3EA561-149E-4E31-9197-D1344007C244}" type="pres">
      <dgm:prSet presAssocID="{49487968-2EC2-492A-967F-399DEE033516}" presName="hierChild3" presStyleCnt="0"/>
      <dgm:spPr/>
    </dgm:pt>
  </dgm:ptLst>
  <dgm:cxnLst>
    <dgm:cxn modelId="{A43EABD0-2448-49F4-B2BA-FEAE94996B49}" srcId="{226E6BE1-5540-4829-8F34-342972B29C39}" destId="{76FE3499-CE35-42E1-861F-5C6F6CF8457E}" srcOrd="0" destOrd="0" parTransId="{A37B9C45-D2F5-4634-8A76-8C55026B415D}" sibTransId="{AEE29A9C-24E7-4898-8E0B-1422A3C386FA}"/>
    <dgm:cxn modelId="{0AA89AE0-E257-4FEC-AB55-FAA0005F08A1}" type="presOf" srcId="{226E6BE1-5540-4829-8F34-342972B29C39}" destId="{97C47F02-79E0-4409-8BE8-6B3AE7F3AA91}" srcOrd="0" destOrd="0" presId="urn:microsoft.com/office/officeart/2005/8/layout/hierarchy1"/>
    <dgm:cxn modelId="{CF36634D-1355-41FB-8A25-7EB3CAC6A105}" type="presOf" srcId="{49487968-2EC2-492A-967F-399DEE033516}" destId="{D99ABCF3-795D-4450-8CAC-4D87CAAA6A35}" srcOrd="0" destOrd="0" presId="urn:microsoft.com/office/officeart/2005/8/layout/hierarchy1"/>
    <dgm:cxn modelId="{6389D330-1E53-4EB9-93A8-C2931BEDDDA2}" type="presOf" srcId="{5B62F69D-598F-43EE-AF9C-A8CCE5E36348}" destId="{3915C7B9-1B68-4D5B-A257-12603DD2174B}" srcOrd="0" destOrd="0" presId="urn:microsoft.com/office/officeart/2005/8/layout/hierarchy1"/>
    <dgm:cxn modelId="{451FB107-359E-4D70-8BEF-BDF9F7DC1846}" srcId="{76FE3499-CE35-42E1-861F-5C6F6CF8457E}" destId="{49487968-2EC2-492A-967F-399DEE033516}" srcOrd="1" destOrd="0" parTransId="{17CF50A8-6780-443A-8A19-F876F0DDE157}" sibTransId="{3CCE0438-4638-4114-A796-F47058C1362B}"/>
    <dgm:cxn modelId="{7F59F629-B63F-406F-96FE-C312B08FA281}" type="presOf" srcId="{76FE3499-CE35-42E1-861F-5C6F6CF8457E}" destId="{EDE5D5D7-9B33-461C-AA07-CF3ACBC6F95F}" srcOrd="0" destOrd="0" presId="urn:microsoft.com/office/officeart/2005/8/layout/hierarchy1"/>
    <dgm:cxn modelId="{6FBF10B0-3B71-4743-919D-7A7A17E3F683}" type="presOf" srcId="{17CF50A8-6780-443A-8A19-F876F0DDE157}" destId="{51EA6E97-B870-45FC-8D8E-F6C02256CAF0}" srcOrd="0" destOrd="0" presId="urn:microsoft.com/office/officeart/2005/8/layout/hierarchy1"/>
    <dgm:cxn modelId="{F0510E68-728D-4EF2-92DD-6789FCC23FBC}" srcId="{76FE3499-CE35-42E1-861F-5C6F6CF8457E}" destId="{DE2CBD22-39F8-4004-A85F-2B04177CFDCC}" srcOrd="0" destOrd="0" parTransId="{5B62F69D-598F-43EE-AF9C-A8CCE5E36348}" sibTransId="{2A3AFF5A-E3C7-4DB9-97DA-E784ECE4B6CC}"/>
    <dgm:cxn modelId="{7ABF0C1F-4757-4B1B-A746-2926D1E74C1A}" type="presOf" srcId="{DE2CBD22-39F8-4004-A85F-2B04177CFDCC}" destId="{97143A6A-F819-4FC1-8435-222A89066D90}" srcOrd="0" destOrd="0" presId="urn:microsoft.com/office/officeart/2005/8/layout/hierarchy1"/>
    <dgm:cxn modelId="{A55B0678-1735-45F4-A8C7-1D8B8707F5C6}" type="presParOf" srcId="{97C47F02-79E0-4409-8BE8-6B3AE7F3AA91}" destId="{60B2D0F7-FB31-49EE-8E0A-EFD52ED57A66}" srcOrd="0" destOrd="0" presId="urn:microsoft.com/office/officeart/2005/8/layout/hierarchy1"/>
    <dgm:cxn modelId="{A4E87C9F-5AB8-49F7-948C-A1E86D68587E}" type="presParOf" srcId="{60B2D0F7-FB31-49EE-8E0A-EFD52ED57A66}" destId="{82CBA220-5AC5-49E8-BB4C-3E77EC0C8F1E}" srcOrd="0" destOrd="0" presId="urn:microsoft.com/office/officeart/2005/8/layout/hierarchy1"/>
    <dgm:cxn modelId="{13A4C286-6969-46FE-90ED-4951336A5C67}" type="presParOf" srcId="{82CBA220-5AC5-49E8-BB4C-3E77EC0C8F1E}" destId="{65AAC3A6-4983-4AA8-9CAE-E223C3C6ACA0}" srcOrd="0" destOrd="0" presId="urn:microsoft.com/office/officeart/2005/8/layout/hierarchy1"/>
    <dgm:cxn modelId="{60E106F1-09C4-436D-AD5B-A2B1ABE2B250}" type="presParOf" srcId="{82CBA220-5AC5-49E8-BB4C-3E77EC0C8F1E}" destId="{EDE5D5D7-9B33-461C-AA07-CF3ACBC6F95F}" srcOrd="1" destOrd="0" presId="urn:microsoft.com/office/officeart/2005/8/layout/hierarchy1"/>
    <dgm:cxn modelId="{9498AA24-E22E-41D5-B668-41ADC502EDC5}" type="presParOf" srcId="{60B2D0F7-FB31-49EE-8E0A-EFD52ED57A66}" destId="{B7375233-F6A9-41CB-8BA7-ED97AD230CCD}" srcOrd="1" destOrd="0" presId="urn:microsoft.com/office/officeart/2005/8/layout/hierarchy1"/>
    <dgm:cxn modelId="{C8DED8B9-A9C6-44FB-BF4F-9A50B72C7A4E}" type="presParOf" srcId="{B7375233-F6A9-41CB-8BA7-ED97AD230CCD}" destId="{3915C7B9-1B68-4D5B-A257-12603DD2174B}" srcOrd="0" destOrd="0" presId="urn:microsoft.com/office/officeart/2005/8/layout/hierarchy1"/>
    <dgm:cxn modelId="{D22A6002-AE67-40CE-8DB9-11D20F36295D}" type="presParOf" srcId="{B7375233-F6A9-41CB-8BA7-ED97AD230CCD}" destId="{DE6904D0-3FD5-4977-87F1-087BD4F53D34}" srcOrd="1" destOrd="0" presId="urn:microsoft.com/office/officeart/2005/8/layout/hierarchy1"/>
    <dgm:cxn modelId="{AC443E4F-EEBE-48F0-868A-B4071DADB2F3}" type="presParOf" srcId="{DE6904D0-3FD5-4977-87F1-087BD4F53D34}" destId="{171956EF-9AEC-496A-A07D-6FAAE2605EB3}" srcOrd="0" destOrd="0" presId="urn:microsoft.com/office/officeart/2005/8/layout/hierarchy1"/>
    <dgm:cxn modelId="{AFE508AE-0A67-4760-8F37-4A98539C2E14}" type="presParOf" srcId="{171956EF-9AEC-496A-A07D-6FAAE2605EB3}" destId="{4A71B3FE-2C98-4A0C-AEAE-B96BD0F84AD2}" srcOrd="0" destOrd="0" presId="urn:microsoft.com/office/officeart/2005/8/layout/hierarchy1"/>
    <dgm:cxn modelId="{D17FEDE1-556A-4766-9D1A-07FCC7C0A3FD}" type="presParOf" srcId="{171956EF-9AEC-496A-A07D-6FAAE2605EB3}" destId="{97143A6A-F819-4FC1-8435-222A89066D90}" srcOrd="1" destOrd="0" presId="urn:microsoft.com/office/officeart/2005/8/layout/hierarchy1"/>
    <dgm:cxn modelId="{827C31A6-0BB3-409F-81DE-C064615E1F34}" type="presParOf" srcId="{DE6904D0-3FD5-4977-87F1-087BD4F53D34}" destId="{E0D07506-422B-455D-8F28-F76BF36A20C8}" srcOrd="1" destOrd="0" presId="urn:microsoft.com/office/officeart/2005/8/layout/hierarchy1"/>
    <dgm:cxn modelId="{18598DD5-3167-4D82-9617-6CC3678542DC}" type="presParOf" srcId="{B7375233-F6A9-41CB-8BA7-ED97AD230CCD}" destId="{51EA6E97-B870-45FC-8D8E-F6C02256CAF0}" srcOrd="2" destOrd="0" presId="urn:microsoft.com/office/officeart/2005/8/layout/hierarchy1"/>
    <dgm:cxn modelId="{3FA56B6D-D0C3-4033-8482-11484EB12437}" type="presParOf" srcId="{B7375233-F6A9-41CB-8BA7-ED97AD230CCD}" destId="{74DDBB64-2C63-4E34-AD6A-5DB171AC1862}" srcOrd="3" destOrd="0" presId="urn:microsoft.com/office/officeart/2005/8/layout/hierarchy1"/>
    <dgm:cxn modelId="{6ED3B477-C822-4D1D-AB6C-C26D953D4D25}" type="presParOf" srcId="{74DDBB64-2C63-4E34-AD6A-5DB171AC1862}" destId="{B57B6FC9-7069-4DAC-B3E5-40CC2115DEA3}" srcOrd="0" destOrd="0" presId="urn:microsoft.com/office/officeart/2005/8/layout/hierarchy1"/>
    <dgm:cxn modelId="{8BC9EDA0-84CE-457C-AA0C-602585B635C1}" type="presParOf" srcId="{B57B6FC9-7069-4DAC-B3E5-40CC2115DEA3}" destId="{86EE7DC3-4B54-4360-8FB4-CDA3F406DEF0}" srcOrd="0" destOrd="0" presId="urn:microsoft.com/office/officeart/2005/8/layout/hierarchy1"/>
    <dgm:cxn modelId="{2E96874E-5C88-4CA9-A5CD-6F9640A68508}" type="presParOf" srcId="{B57B6FC9-7069-4DAC-B3E5-40CC2115DEA3}" destId="{D99ABCF3-795D-4450-8CAC-4D87CAAA6A35}" srcOrd="1" destOrd="0" presId="urn:microsoft.com/office/officeart/2005/8/layout/hierarchy1"/>
    <dgm:cxn modelId="{C947DDB3-0773-446B-BA19-DC53C34D7BBE}" type="presParOf" srcId="{74DDBB64-2C63-4E34-AD6A-5DB171AC1862}" destId="{573EA561-149E-4E31-9197-D1344007C244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D9886-5A1B-4502-B62B-065C62A6F6BF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CE6AF-6E18-460E-B776-C6EE873DA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CE6AF-6E18-460E-B776-C6EE873DA53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CE6AF-6E18-460E-B776-C6EE873DA53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CE6AF-6E18-460E-B776-C6EE873DA53F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4724400" y="5257800"/>
            <a:ext cx="3505200" cy="762000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биологии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МОУ СОШ №</a:t>
            </a:r>
            <a:r>
              <a:rPr kumimoji="0" lang="ru-RU" sz="1400" b="1" i="0" u="none" strike="noStrike" kern="1200" cap="none" spc="0" normalizeH="0" noProof="0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3 с УИОП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400" b="1" baseline="0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Агафонова</a:t>
            </a:r>
            <a:r>
              <a:rPr lang="ru-RU" sz="1400" b="1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 В.А.</a:t>
            </a:r>
            <a:endParaRPr kumimoji="0" lang="ru-RU" sz="1400" b="0" i="0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srgbClr val="FF33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47800" y="1143000"/>
            <a:ext cx="74676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Корень, его строение и значение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62" name="Picture 2" descr="Благоустройство Территории Вокруг Деревьев, Корни Деревьев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819400" y="1828800"/>
            <a:ext cx="3619500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412" name="Picture 4" descr="Бко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381000"/>
            <a:ext cx="5410200" cy="60582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7364" name="Picture 4" descr="срез в зоне всасывани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2800" y="762000"/>
            <a:ext cx="4489519" cy="4552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914400" y="2209800"/>
            <a:ext cx="1845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Arial Black" pitchFamily="34" charset="0"/>
              </a:rPr>
              <a:t>Срез зоны </a:t>
            </a:r>
          </a:p>
          <a:p>
            <a:r>
              <a:rPr lang="ru-RU" b="1" i="1" dirty="0" smtClean="0">
                <a:latin typeface="Arial Black" pitchFamily="34" charset="0"/>
              </a:rPr>
              <a:t>всасывания </a:t>
            </a:r>
            <a:endParaRPr lang="ru-RU" b="1" i="1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8388" name="Picture 4" descr="срез корневых волос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533400"/>
            <a:ext cx="7361358" cy="5294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61" name="Rectangle 13"/>
          <p:cNvSpPr>
            <a:spLocks noChangeArrowheads="1"/>
          </p:cNvSpPr>
          <p:nvPr/>
        </p:nvSpPr>
        <p:spPr bwMode="auto">
          <a:xfrm>
            <a:off x="2438400" y="1981200"/>
            <a:ext cx="6283325" cy="2879725"/>
          </a:xfrm>
          <a:prstGeom prst="rect">
            <a:avLst/>
          </a:prstGeom>
          <a:solidFill>
            <a:srgbClr val="FFFF99"/>
          </a:solidFill>
          <a:ln w="76200" cmpd="dbl"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ru-RU"/>
          </a:p>
        </p:txBody>
      </p:sp>
      <p:pic>
        <p:nvPicPr>
          <p:cNvPr id="488452" name="Picture 4" descr="сканирование002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2057400" cy="682720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488454" name="Rectangle 6"/>
          <p:cNvSpPr>
            <a:spLocks noChangeArrowheads="1"/>
          </p:cNvSpPr>
          <p:nvPr/>
        </p:nvSpPr>
        <p:spPr bwMode="auto">
          <a:xfrm>
            <a:off x="2667000" y="1196975"/>
            <a:ext cx="6096000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/>
              <a:t>У какого растения </a:t>
            </a:r>
            <a:r>
              <a:rPr lang="ru-RU" sz="2400" b="1" dirty="0" smtClean="0"/>
              <a:t>самые </a:t>
            </a:r>
            <a:r>
              <a:rPr lang="ru-RU" sz="2400" b="1" dirty="0"/>
              <a:t>длинные корни?</a:t>
            </a:r>
          </a:p>
        </p:txBody>
      </p:sp>
      <p:sp>
        <p:nvSpPr>
          <p:cNvPr id="488459" name="Rectangle 11"/>
          <p:cNvSpPr>
            <a:spLocks noChangeArrowheads="1"/>
          </p:cNvSpPr>
          <p:nvPr/>
        </p:nvSpPr>
        <p:spPr bwMode="auto">
          <a:xfrm>
            <a:off x="2667000" y="2133600"/>
            <a:ext cx="599598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/>
              <a:t>У  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дикого фикуса</a:t>
            </a:r>
            <a:r>
              <a:rPr lang="ru-RU" sz="2400" dirty="0">
                <a:latin typeface="Arial Black" pitchFamily="34" charset="0"/>
              </a:rPr>
              <a:t> </a:t>
            </a:r>
            <a:r>
              <a:rPr lang="ru-RU" sz="2400" dirty="0"/>
              <a:t>из Южной Африки, корни  достигают 120м.</a:t>
            </a:r>
          </a:p>
          <a:p>
            <a:r>
              <a:rPr lang="ru-RU" sz="2400" dirty="0"/>
              <a:t>Корневая система кустарника </a:t>
            </a:r>
            <a:r>
              <a:rPr lang="ru-RU" sz="2400" dirty="0" err="1">
                <a:solidFill>
                  <a:srgbClr val="FF0000"/>
                </a:solidFill>
                <a:latin typeface="Arial Black" pitchFamily="34" charset="0"/>
              </a:rPr>
              <a:t>пропописа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itchFamily="34" charset="0"/>
              </a:rPr>
              <a:t>сережкоцветного</a:t>
            </a:r>
            <a:r>
              <a:rPr lang="ru-RU" sz="2400" dirty="0"/>
              <a:t>, или </a:t>
            </a:r>
            <a:r>
              <a:rPr lang="ru-RU" sz="2400" dirty="0" err="1"/>
              <a:t>мескита</a:t>
            </a:r>
            <a:r>
              <a:rPr lang="ru-RU" sz="2400" dirty="0"/>
              <a:t>, достигает глубины более 50м, у 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верблюжьей</a:t>
            </a:r>
            <a:r>
              <a:rPr lang="ru-RU" sz="2400" dirty="0"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колючки</a:t>
            </a:r>
            <a:r>
              <a:rPr lang="ru-RU" sz="2400" dirty="0" smtClean="0"/>
              <a:t>- 20м..</a:t>
            </a:r>
            <a:endParaRPr lang="ru-RU" sz="2400" dirty="0"/>
          </a:p>
        </p:txBody>
      </p:sp>
      <p:sp>
        <p:nvSpPr>
          <p:cNvPr id="488462" name="Rectangle 14"/>
          <p:cNvSpPr>
            <a:spLocks noChangeArrowheads="1"/>
          </p:cNvSpPr>
          <p:nvPr/>
        </p:nvSpPr>
        <p:spPr bwMode="auto">
          <a:xfrm>
            <a:off x="2843213" y="6453188"/>
            <a:ext cx="5184775" cy="404812"/>
          </a:xfrm>
          <a:prstGeom prst="rect">
            <a:avLst/>
          </a:pr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8463" name="Rectangle 15"/>
          <p:cNvSpPr>
            <a:spLocks noChangeArrowheads="1"/>
          </p:cNvSpPr>
          <p:nvPr/>
        </p:nvSpPr>
        <p:spPr bwMode="auto">
          <a:xfrm>
            <a:off x="3581400" y="6019800"/>
            <a:ext cx="3673475" cy="431800"/>
          </a:xfrm>
          <a:prstGeom prst="rect">
            <a:avLst/>
          </a:pr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8464" name="Rectangle 16"/>
          <p:cNvSpPr>
            <a:spLocks noChangeArrowheads="1"/>
          </p:cNvSpPr>
          <p:nvPr/>
        </p:nvSpPr>
        <p:spPr bwMode="auto">
          <a:xfrm>
            <a:off x="4267200" y="5486400"/>
            <a:ext cx="2305050" cy="504825"/>
          </a:xfrm>
          <a:prstGeom prst="rect">
            <a:avLst/>
          </a:pr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38600" y="228600"/>
            <a:ext cx="3352800" cy="533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Знаете ли вы?</a:t>
            </a:r>
            <a:endParaRPr lang="ru-RU" sz="2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76800" y="5562600"/>
            <a:ext cx="902812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1600" b="1" cap="none" spc="0" dirty="0" smtClean="0">
                <a:ln/>
                <a:solidFill>
                  <a:schemeClr val="accent3"/>
                </a:solidFill>
                <a:effectLst/>
              </a:rPr>
              <a:t>I  </a:t>
            </a:r>
            <a:r>
              <a:rPr lang="ru-RU" sz="1600" b="1" cap="none" spc="0" dirty="0" smtClean="0">
                <a:ln/>
                <a:solidFill>
                  <a:schemeClr val="accent3"/>
                </a:solidFill>
                <a:effectLst/>
              </a:rPr>
              <a:t>место</a:t>
            </a:r>
            <a:endParaRPr lang="ru-RU" sz="1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8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8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461" grpId="0" animBg="1"/>
      <p:bldP spid="48845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Геотропизм корней у растений. 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1- растение, растущее нормально;</a:t>
            </a:r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2- в перевернутом виде, спустя 4 дня.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0" name="Рисунок 9" descr="2 - копия (5).t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сканирование00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049" y="2057400"/>
            <a:ext cx="8519152" cy="4564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6" descr="9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685800"/>
            <a:ext cx="2089150" cy="1320800"/>
          </a:xfrm>
          <a:prstGeom prst="rect">
            <a:avLst/>
          </a:prstGeom>
          <a:noFill/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04800" y="457200"/>
            <a:ext cx="7696200" cy="1600200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4" action="ppaction://hlinksldjump" tooltip="Видоизменения корней"/>
              </a:rPr>
              <a:t>Видоизменения корней-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приспособления  корней к  выполнению дополнительных функций.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Корневые шишки 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solidFill>
            <a:schemeClr val="bg1"/>
          </a:solidFill>
        </p:spPr>
        <p:txBody>
          <a:bodyPr/>
          <a:lstStyle/>
          <a:p>
            <a:pPr algn="ctr"/>
            <a:r>
              <a:rPr lang="ru-RU" dirty="0" smtClean="0"/>
              <a:t>Толстые боковые и придаточные корни в </a:t>
            </a:r>
          </a:p>
          <a:p>
            <a:pPr algn="ctr"/>
            <a:r>
              <a:rPr lang="ru-RU" dirty="0" smtClean="0"/>
              <a:t>мочковатой корневой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Толстые боковые и придаточные корни в мочковатой корневой системе. 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3" name="Picture 4" descr="сканирование003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6477000" y="533400"/>
            <a:ext cx="236847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ЗАПОМНИ</a:t>
            </a:r>
            <a:endParaRPr lang="ru-RU" sz="2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83" name="Rectangle 7"/>
          <p:cNvSpPr>
            <a:spLocks noChangeArrowheads="1"/>
          </p:cNvSpPr>
          <p:nvPr/>
        </p:nvSpPr>
        <p:spPr bwMode="auto">
          <a:xfrm>
            <a:off x="4648200" y="762000"/>
            <a:ext cx="3962400" cy="3889375"/>
          </a:xfrm>
          <a:prstGeom prst="rect">
            <a:avLst/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36580" name="Picture 4" descr="сканирование000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381000"/>
            <a:ext cx="4156075" cy="56707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36581" name="Text Box 5"/>
          <p:cNvSpPr txBox="1">
            <a:spLocks noChangeArrowheads="1"/>
          </p:cNvSpPr>
          <p:nvPr/>
        </p:nvSpPr>
        <p:spPr bwMode="auto">
          <a:xfrm>
            <a:off x="4724400" y="1066800"/>
            <a:ext cx="398218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Самый большой баньян – это</a:t>
            </a:r>
          </a:p>
          <a:p>
            <a:r>
              <a:rPr lang="ru-RU" dirty="0"/>
              <a:t> дерево- богатырь среди </a:t>
            </a:r>
          </a:p>
          <a:p>
            <a:r>
              <a:rPr lang="ru-RU" dirty="0"/>
              <a:t>богатырей,  имевшее </a:t>
            </a:r>
          </a:p>
          <a:p>
            <a:r>
              <a:rPr lang="ru-RU" dirty="0">
                <a:solidFill>
                  <a:srgbClr val="FF0000"/>
                </a:solidFill>
              </a:rPr>
              <a:t>4300</a:t>
            </a:r>
            <a:r>
              <a:rPr lang="ru-RU" dirty="0"/>
              <a:t> стволов, в том числе </a:t>
            </a:r>
          </a:p>
          <a:p>
            <a:r>
              <a:rPr lang="ru-RU" dirty="0">
                <a:solidFill>
                  <a:srgbClr val="FF0000"/>
                </a:solidFill>
              </a:rPr>
              <a:t>1300 </a:t>
            </a:r>
            <a:r>
              <a:rPr lang="ru-RU" dirty="0"/>
              <a:t>крупных.</a:t>
            </a:r>
          </a:p>
          <a:p>
            <a:r>
              <a:rPr lang="ru-RU" dirty="0"/>
              <a:t>Его могучий  центральный </a:t>
            </a:r>
            <a:endParaRPr lang="ru-RU" dirty="0" smtClean="0"/>
          </a:p>
          <a:p>
            <a:r>
              <a:rPr lang="ru-RU" dirty="0" smtClean="0"/>
              <a:t>Ствол достигал  </a:t>
            </a:r>
            <a:r>
              <a:rPr lang="ru-RU" dirty="0"/>
              <a:t>в </a:t>
            </a:r>
            <a:r>
              <a:rPr lang="ru-RU" dirty="0" smtClean="0"/>
              <a:t>поперечнике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10м</a:t>
            </a:r>
            <a:r>
              <a:rPr lang="ru-RU" dirty="0" smtClean="0"/>
              <a:t>. Под </a:t>
            </a:r>
            <a:r>
              <a:rPr lang="ru-RU" dirty="0"/>
              <a:t>шатром </a:t>
            </a:r>
            <a:r>
              <a:rPr lang="ru-RU" dirty="0" smtClean="0"/>
              <a:t>такого</a:t>
            </a:r>
          </a:p>
          <a:p>
            <a:r>
              <a:rPr lang="ru-RU" dirty="0" smtClean="0"/>
              <a:t> </a:t>
            </a:r>
            <a:r>
              <a:rPr lang="ru-RU" dirty="0"/>
              <a:t>дерева, </a:t>
            </a:r>
            <a:r>
              <a:rPr lang="ru-RU" dirty="0" smtClean="0"/>
              <a:t>считавшегося </a:t>
            </a:r>
            <a:r>
              <a:rPr lang="ru-RU" dirty="0"/>
              <a:t>в Индии</a:t>
            </a:r>
          </a:p>
          <a:p>
            <a:r>
              <a:rPr lang="ru-RU" dirty="0"/>
              <a:t> священным, </a:t>
            </a:r>
            <a:r>
              <a:rPr lang="ru-RU" dirty="0" smtClean="0"/>
              <a:t>отдыхали</a:t>
            </a:r>
          </a:p>
          <a:p>
            <a:r>
              <a:rPr lang="ru-RU" dirty="0" smtClean="0"/>
              <a:t> отряды по</a:t>
            </a:r>
          </a:p>
          <a:p>
            <a:r>
              <a:rPr lang="ru-RU" dirty="0" smtClean="0"/>
              <a:t>  </a:t>
            </a:r>
            <a:r>
              <a:rPr lang="ru-RU" dirty="0"/>
              <a:t>6</a:t>
            </a:r>
            <a:r>
              <a:rPr lang="ru-RU" dirty="0">
                <a:solidFill>
                  <a:srgbClr val="FF0000"/>
                </a:solidFill>
              </a:rPr>
              <a:t> 000</a:t>
            </a:r>
            <a:r>
              <a:rPr lang="ru-RU" dirty="0"/>
              <a:t> человек одновременно.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53000" y="5029200"/>
            <a:ext cx="31598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Корни-подпорки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1000" y="1447800"/>
            <a:ext cx="8458200" cy="5096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457200" y="304800"/>
            <a:ext cx="83199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Видоизменения корней: 1- ходульные корни (панданус); </a:t>
            </a:r>
          </a:p>
          <a:p>
            <a:r>
              <a:rPr lang="ru-RU" dirty="0" smtClean="0"/>
              <a:t>2- воздушные корни (</a:t>
            </a:r>
            <a:r>
              <a:rPr lang="ru-RU" dirty="0" err="1" smtClean="0"/>
              <a:t>бромелия</a:t>
            </a:r>
            <a:r>
              <a:rPr lang="ru-RU" dirty="0" smtClean="0"/>
              <a:t>);  3- втягивающие корни (крокус);</a:t>
            </a:r>
          </a:p>
          <a:p>
            <a:r>
              <a:rPr lang="ru-RU" dirty="0" smtClean="0"/>
              <a:t> 4- корни в виде </a:t>
            </a:r>
            <a:r>
              <a:rPr lang="ru-RU" dirty="0" err="1" smtClean="0"/>
              <a:t>столбовидных</a:t>
            </a:r>
            <a:r>
              <a:rPr lang="ru-RU" dirty="0" smtClean="0"/>
              <a:t> подпорок ( фикус- баньян) 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788" name="Picture 4" descr="сканирование000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1295400"/>
            <a:ext cx="3405187" cy="4392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6795" name="Rectangle 11"/>
          <p:cNvSpPr>
            <a:spLocks noChangeArrowheads="1"/>
          </p:cNvSpPr>
          <p:nvPr/>
        </p:nvSpPr>
        <p:spPr bwMode="auto">
          <a:xfrm>
            <a:off x="3962400" y="1143000"/>
            <a:ext cx="4468813" cy="2744787"/>
          </a:xfrm>
          <a:prstGeom prst="rect">
            <a:avLst/>
          </a:prstGeom>
          <a:solidFill>
            <a:srgbClr val="FFFF99"/>
          </a:solidFill>
          <a:ln w="9525">
            <a:solidFill>
              <a:srgbClr val="4D5BE5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dirty="0">
                <a:latin typeface="Arial Black" pitchFamily="34" charset="0"/>
              </a:rPr>
              <a:t>Бактериальные клубеньки- </a:t>
            </a:r>
            <a:endParaRPr lang="ru-RU" sz="1600" dirty="0" smtClean="0">
              <a:latin typeface="Arial Black" pitchFamily="34" charset="0"/>
            </a:endParaRPr>
          </a:p>
          <a:p>
            <a:pPr algn="ctr"/>
            <a:r>
              <a:rPr lang="ru-RU" sz="1600" dirty="0" smtClean="0">
                <a:latin typeface="Arial Black" pitchFamily="34" charset="0"/>
              </a:rPr>
              <a:t>измененные</a:t>
            </a:r>
            <a:endParaRPr lang="ru-RU" sz="1600" dirty="0">
              <a:latin typeface="Arial Black" pitchFamily="34" charset="0"/>
            </a:endParaRPr>
          </a:p>
          <a:p>
            <a:pPr algn="ctr"/>
            <a:r>
              <a:rPr lang="ru-RU" sz="1600" dirty="0">
                <a:latin typeface="Arial Black" pitchFamily="34" charset="0"/>
              </a:rPr>
              <a:t> боковые корни, в которых </a:t>
            </a:r>
            <a:endParaRPr lang="ru-RU" sz="1600" dirty="0" smtClean="0">
              <a:latin typeface="Arial Black" pitchFamily="34" charset="0"/>
            </a:endParaRPr>
          </a:p>
          <a:p>
            <a:pPr algn="ctr"/>
            <a:r>
              <a:rPr lang="ru-RU" sz="1600" dirty="0" smtClean="0">
                <a:latin typeface="Arial Black" pitchFamily="34" charset="0"/>
              </a:rPr>
              <a:t>поселяются</a:t>
            </a:r>
            <a:endParaRPr lang="ru-RU" sz="1600" dirty="0">
              <a:latin typeface="Arial Black" pitchFamily="34" charset="0"/>
            </a:endParaRPr>
          </a:p>
          <a:p>
            <a:pPr algn="ctr"/>
            <a:r>
              <a:rPr lang="ru-RU" sz="1600" dirty="0">
                <a:latin typeface="Arial Black" pitchFamily="34" charset="0"/>
              </a:rPr>
              <a:t>бактерии. Благодаря бактериям</a:t>
            </a:r>
          </a:p>
          <a:p>
            <a:pPr algn="ctr"/>
            <a:r>
              <a:rPr lang="ru-RU" sz="1600" dirty="0">
                <a:latin typeface="Arial Black" pitchFamily="34" charset="0"/>
              </a:rPr>
              <a:t>растения живут на бедных азотом</a:t>
            </a:r>
          </a:p>
          <a:p>
            <a:pPr algn="ctr"/>
            <a:r>
              <a:rPr lang="ru-RU" sz="1600" dirty="0">
                <a:latin typeface="Arial Black" pitchFamily="34" charset="0"/>
              </a:rPr>
              <a:t>почвах, делают их более </a:t>
            </a:r>
          </a:p>
          <a:p>
            <a:pPr algn="ctr"/>
            <a:r>
              <a:rPr lang="ru-RU" sz="1600" dirty="0">
                <a:latin typeface="Arial Black" pitchFamily="34" charset="0"/>
              </a:rPr>
              <a:t>плодородными, кроме того, азот </a:t>
            </a:r>
          </a:p>
          <a:p>
            <a:pPr algn="ctr"/>
            <a:r>
              <a:rPr lang="ru-RU" sz="1600" dirty="0">
                <a:latin typeface="Arial Black" pitchFamily="34" charset="0"/>
              </a:rPr>
              <a:t>накапливается в самих растениях.</a:t>
            </a:r>
          </a:p>
          <a:p>
            <a:pPr algn="ctr"/>
            <a:r>
              <a:rPr lang="ru-RU" sz="1600" dirty="0">
                <a:latin typeface="Arial Black" pitchFamily="34" charset="0"/>
              </a:rPr>
              <a:t>(клевер, люпин, люцерна)</a:t>
            </a:r>
          </a:p>
        </p:txBody>
      </p:sp>
      <p:pic>
        <p:nvPicPr>
          <p:cNvPr id="246797" name="Picture 13" descr="бактериальные корни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53000" y="4038600"/>
            <a:ext cx="2257425" cy="2352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762000" y="304800"/>
            <a:ext cx="61750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Бактериальные корни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ВСПОМНИТЕ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2022036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i="1" dirty="0" smtClean="0"/>
              <a:t>Как происходит прорастание семени;</a:t>
            </a:r>
          </a:p>
          <a:p>
            <a:pPr>
              <a:buFont typeface="Wingdings" pitchFamily="2" charset="2"/>
              <a:buChar char="ü"/>
            </a:pPr>
            <a:endParaRPr lang="ru-RU" sz="2400" b="1" i="1" dirty="0" smtClean="0"/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/>
              <a:t>Какие органы растения называют главными и почему.</a:t>
            </a:r>
          </a:p>
          <a:p>
            <a:pPr>
              <a:buFont typeface="Wingdings" pitchFamily="2" charset="2"/>
              <a:buChar char="ü"/>
            </a:pPr>
            <a:endParaRPr lang="ru-RU" sz="2400" dirty="0" smtClean="0"/>
          </a:p>
          <a:p>
            <a:pPr>
              <a:buFont typeface="Wingdings" pitchFamily="2" charset="2"/>
              <a:buChar char="ü"/>
            </a:pPr>
            <a:endParaRPr lang="ru-RU" sz="2400" dirty="0"/>
          </a:p>
        </p:txBody>
      </p:sp>
      <p:pic>
        <p:nvPicPr>
          <p:cNvPr id="7" name="Picture 3" descr="корень3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5486400" y="2232891"/>
            <a:ext cx="2667000" cy="2796309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3000" y="533400"/>
            <a:ext cx="3429000" cy="914400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143000" y="1447800"/>
            <a:ext cx="4953000" cy="4206746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 smtClean="0"/>
              <a:t>Корень- вегетативный орган растения, приспособленный для поглощения питательных веществ из почвы.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В корне различают следующие зоны: деления, роста, всасывания и проведения. Поглощение воды и минеральных солей осуществляют корневые волоски.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Рост корня происходит за счет его верхушечной части.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 Видоизменения корней обусловлены их функциями в меняющихся условиях среды обитания.</a:t>
            </a:r>
          </a:p>
          <a:p>
            <a:pPr>
              <a:buFont typeface="Wingdings" pitchFamily="2" charset="2"/>
              <a:buChar char="q"/>
            </a:pPr>
            <a:endParaRPr lang="ru-RU" sz="2400" dirty="0" smtClean="0"/>
          </a:p>
          <a:p>
            <a:pPr>
              <a:buFont typeface="Wingdings" pitchFamily="2" charset="2"/>
              <a:buChar char="q"/>
            </a:pP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Лабораторная работа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4038600" cy="698500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Тема: Строение корня проростка</a:t>
            </a:r>
          </a:p>
          <a:p>
            <a:r>
              <a:rPr lang="ru-RU" sz="1600" b="1" dirty="0" smtClean="0"/>
              <a:t>Цель: изучить внешнее строение корня.</a:t>
            </a:r>
            <a:endParaRPr lang="ru-RU" sz="1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733800" y="1905000"/>
            <a:ext cx="4572000" cy="3749546"/>
          </a:xfrm>
        </p:spPr>
        <p:txBody>
          <a:bodyPr>
            <a:normAutofit fontScale="70000" lnSpcReduction="20000"/>
          </a:bodyPr>
          <a:lstStyle/>
          <a:p>
            <a:pPr marL="539496" indent="-457200">
              <a:buFont typeface="+mj-lt"/>
              <a:buAutoNum type="arabicPeriod"/>
            </a:pPr>
            <a:r>
              <a:rPr lang="ru-RU" sz="2000" b="1" dirty="0" smtClean="0"/>
              <a:t>Рассмотрите невооруженным глазом корень у проросшего семени тыквы (редиса, гороха). Измерьте его длину, толщину.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000" b="1" dirty="0" smtClean="0"/>
              <a:t>Определите тип корневой системы.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000" b="1" dirty="0" smtClean="0"/>
              <a:t>Рассмотрите под лупой главный корень.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000" b="1" dirty="0" smtClean="0"/>
              <a:t>Изучите внешнее строение кончика корня. Найдите корневой чехлик и корневые волоски.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000" b="1" dirty="0" smtClean="0"/>
              <a:t>Измерьте длину тех частей коря, где расположены корневой чехлик и корневые волоски.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000" b="1" dirty="0" smtClean="0"/>
              <a:t>Зарисуйте корень и надпишите виды корней.</a:t>
            </a:r>
          </a:p>
          <a:p>
            <a:pPr marL="539496" indent="-457200">
              <a:buFont typeface="+mj-lt"/>
              <a:buAutoNum type="arabicPeriod"/>
            </a:pPr>
            <a:r>
              <a:rPr lang="ru-RU" sz="2000" b="1" dirty="0" smtClean="0"/>
              <a:t>Сделайте вывод и запишите результаты работы в тетрадь. </a:t>
            </a:r>
          </a:p>
          <a:p>
            <a:pPr marL="539496" indent="-457200">
              <a:buFont typeface="+mj-lt"/>
              <a:buAutoNum type="arabicPeriod"/>
            </a:pPr>
            <a:endParaRPr lang="ru-RU" sz="20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/>
          <a:lstStyle/>
          <a:p>
            <a:pPr algn="ctr"/>
            <a:r>
              <a:rPr lang="ru-RU" b="0" i="1"/>
              <a:t>Что такое корень?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53050" y="1524000"/>
            <a:ext cx="3257550" cy="4784725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/>
              <a:t>Основной подземный орган,</a:t>
            </a:r>
          </a:p>
          <a:p>
            <a:r>
              <a:rPr lang="ru-RU" sz="2600" dirty="0"/>
              <a:t>нарастающий в длину </a:t>
            </a:r>
            <a:r>
              <a:rPr lang="ru-RU" sz="2600" dirty="0">
                <a:solidFill>
                  <a:srgbClr val="FF0000"/>
                </a:solidFill>
              </a:rPr>
              <a:t>верхушкой</a:t>
            </a:r>
            <a:r>
              <a:rPr lang="ru-RU" sz="2600" dirty="0"/>
              <a:t>, защищенный </a:t>
            </a:r>
            <a:r>
              <a:rPr lang="ru-RU" sz="2600" dirty="0">
                <a:solidFill>
                  <a:srgbClr val="FF0000"/>
                </a:solidFill>
              </a:rPr>
              <a:t>чехликом</a:t>
            </a:r>
            <a:r>
              <a:rPr lang="ru-RU" sz="2600" dirty="0"/>
              <a:t>, не образующий листиков. Развивается из </a:t>
            </a:r>
            <a:r>
              <a:rPr lang="ru-RU" sz="2600" dirty="0">
                <a:solidFill>
                  <a:srgbClr val="FF0000"/>
                </a:solidFill>
              </a:rPr>
              <a:t>зачаточного корешка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 t="4701"/>
          <a:stretch>
            <a:fillRect/>
          </a:stretch>
        </p:blipFill>
        <p:spPr bwMode="auto">
          <a:xfrm>
            <a:off x="2971800" y="1752600"/>
            <a:ext cx="1860550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609600"/>
            <a:ext cx="39624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Корень - </a:t>
            </a:r>
            <a:endParaRPr lang="ru-RU" sz="3200" b="1" cap="none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3000" y="1524000"/>
            <a:ext cx="38782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это подземный вегетативный </a:t>
            </a:r>
          </a:p>
          <a:p>
            <a:r>
              <a:rPr lang="ru-RU" sz="2400" dirty="0" smtClean="0">
                <a:latin typeface="Arial Black" pitchFamily="34" charset="0"/>
              </a:rPr>
              <a:t>орган, выполняющий</a:t>
            </a:r>
          </a:p>
          <a:p>
            <a:r>
              <a:rPr lang="ru-RU" sz="2400" dirty="0" smtClean="0">
                <a:latin typeface="Arial Black" pitchFamily="34" charset="0"/>
              </a:rPr>
              <a:t>функции почвенного питания,</a:t>
            </a:r>
          </a:p>
          <a:p>
            <a:r>
              <a:rPr lang="ru-RU" sz="2400" dirty="0" smtClean="0">
                <a:latin typeface="Arial Black" pitchFamily="34" charset="0"/>
              </a:rPr>
              <a:t> закрепления растения в</a:t>
            </a:r>
          </a:p>
          <a:p>
            <a:r>
              <a:rPr lang="ru-RU" sz="2400" dirty="0" smtClean="0">
                <a:latin typeface="Arial Black" pitchFamily="34" charset="0"/>
              </a:rPr>
              <a:t>почве, транспорта и запасания</a:t>
            </a:r>
          </a:p>
          <a:p>
            <a:r>
              <a:rPr lang="ru-RU" sz="2400" dirty="0" smtClean="0">
                <a:latin typeface="Arial Black" pitchFamily="34" charset="0"/>
              </a:rPr>
              <a:t>веществ, а также</a:t>
            </a:r>
          </a:p>
          <a:p>
            <a:r>
              <a:rPr lang="ru-RU" sz="2400" dirty="0" smtClean="0">
                <a:latin typeface="Arial Black" pitchFamily="34" charset="0"/>
              </a:rPr>
              <a:t>вегетативного </a:t>
            </a:r>
          </a:p>
          <a:p>
            <a:r>
              <a:rPr lang="ru-RU" sz="2400" dirty="0" smtClean="0">
                <a:latin typeface="Arial Black" pitchFamily="34" charset="0"/>
              </a:rPr>
              <a:t>размножения 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37890" name="Picture 2" descr="https://present5.com/presentforday2/20161217/zony_kornya_images/zony_kornya_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2286000"/>
            <a:ext cx="4241799" cy="31813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В корневой системе растений различают </a:t>
            </a:r>
            <a:r>
              <a:rPr lang="ru-RU" sz="2400" b="1" dirty="0" smtClean="0">
                <a:solidFill>
                  <a:srgbClr val="FF0000"/>
                </a:solidFill>
              </a:rPr>
              <a:t>главный</a:t>
            </a:r>
            <a:r>
              <a:rPr lang="ru-RU" sz="2400" b="1" dirty="0" smtClean="0">
                <a:solidFill>
                  <a:schemeClr val="tx1"/>
                </a:solidFill>
              </a:rPr>
              <a:t>,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боковой</a:t>
            </a:r>
            <a:r>
              <a:rPr lang="ru-RU" sz="2400" b="1" dirty="0" smtClean="0">
                <a:solidFill>
                  <a:schemeClr val="tx1"/>
                </a:solidFill>
              </a:rPr>
              <a:t> и </a:t>
            </a:r>
            <a:r>
              <a:rPr lang="ru-RU" sz="2400" b="1" dirty="0" smtClean="0">
                <a:solidFill>
                  <a:schemeClr val="accent4"/>
                </a:solidFill>
              </a:rPr>
              <a:t>придаточные</a:t>
            </a:r>
            <a:r>
              <a:rPr lang="ru-RU" sz="2400" b="1" dirty="0" smtClean="0">
                <a:solidFill>
                  <a:schemeClr val="tx1"/>
                </a:solidFill>
              </a:rPr>
              <a:t> корни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solidFill>
            <a:schemeClr val="bg1"/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900igr.net/datas/biologija/Kornevaja-sistema/0006-006-Tipy-kornej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77000" y="762000"/>
            <a:ext cx="2133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Корневая система- </a:t>
            </a:r>
            <a:r>
              <a:rPr lang="ru-RU" dirty="0" smtClean="0"/>
              <a:t>это</a:t>
            </a:r>
          </a:p>
          <a:p>
            <a:r>
              <a:rPr lang="ru-RU" dirty="0" smtClean="0"/>
              <a:t>совокупность</a:t>
            </a:r>
          </a:p>
          <a:p>
            <a:r>
              <a:rPr lang="ru-RU" dirty="0" smtClean="0"/>
              <a:t>всех корней </a:t>
            </a:r>
          </a:p>
          <a:p>
            <a:r>
              <a:rPr lang="ru-RU" dirty="0" smtClean="0"/>
              <a:t>одного растения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04800" y="304800"/>
          <a:ext cx="84582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biolog-plus.ru/img/6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685800"/>
            <a:ext cx="8656320" cy="5410200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0" y="152400"/>
          <a:ext cx="9144000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4274" name="Picture 2" descr="http://www.klass39.ru/wp-content/uploads/2013/01/11tipi_Kornevih_Sistem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34200" y="3048000"/>
            <a:ext cx="2057400" cy="3657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www.klass39.ru/wp-content/uploads/2013/01/11tipi_Kornevih_Sistem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3200400"/>
            <a:ext cx="2743200" cy="3657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zaochnik.com/uploads/2021/07/28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533400"/>
            <a:ext cx="8382000" cy="560070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288</TotalTime>
  <Words>500</Words>
  <PresentationFormat>Экран (4:3)</PresentationFormat>
  <Paragraphs>98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Аспект</vt:lpstr>
      <vt:lpstr>Тема Office</vt:lpstr>
      <vt:lpstr>Слайд 1</vt:lpstr>
      <vt:lpstr>ВСПОМНИТЕ</vt:lpstr>
      <vt:lpstr>Что такое корень?</vt:lpstr>
      <vt:lpstr>Слайд 4</vt:lpstr>
      <vt:lpstr>В корневой системе растений различают главный, боковой и придаточные корни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Геотропизм корней у растений. </vt:lpstr>
      <vt:lpstr>Слайд 15</vt:lpstr>
      <vt:lpstr>Корневые шишки </vt:lpstr>
      <vt:lpstr>Слайд 17</vt:lpstr>
      <vt:lpstr>Слайд 18</vt:lpstr>
      <vt:lpstr>Слайд 19</vt:lpstr>
      <vt:lpstr>Вывод</vt:lpstr>
      <vt:lpstr>Лабораторная работа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24</cp:revision>
  <dcterms:created xsi:type="dcterms:W3CDTF">2013-10-04T15:04:28Z</dcterms:created>
  <dcterms:modified xsi:type="dcterms:W3CDTF">2022-11-28T17:17:50Z</dcterms:modified>
</cp:coreProperties>
</file>