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22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5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5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27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9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157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0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5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696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4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845A-5AD4-4E6C-8D28-67592131908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0E3E-038F-4A5E-8CDC-7982B0CB1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0780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Мир тканей. Для чего нужны ткани?  Маковые  узелки.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по технологии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3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волокон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260290"/>
              </p:ext>
            </p:extLst>
          </p:nvPr>
        </p:nvGraphicFramePr>
        <p:xfrm>
          <a:off x="323528" y="908719"/>
          <a:ext cx="8229600" cy="5905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5255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Натуральные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255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Растительные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Животные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279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Хлопок</a:t>
                      </a: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Шерсть </a:t>
                      </a: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7274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Лён </a:t>
                      </a: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Шёлк </a:t>
                      </a: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20889"/>
            <a:ext cx="2808312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941168"/>
            <a:ext cx="2687960" cy="18733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89"/>
          <a:stretch/>
        </p:blipFill>
        <p:spPr>
          <a:xfrm>
            <a:off x="5076056" y="2448630"/>
            <a:ext cx="2764940" cy="18444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66"/>
          <a:stretch/>
        </p:blipFill>
        <p:spPr>
          <a:xfrm>
            <a:off x="5076056" y="4941168"/>
            <a:ext cx="2880320" cy="187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4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861090"/>
              </p:ext>
            </p:extLst>
          </p:nvPr>
        </p:nvGraphicFramePr>
        <p:xfrm>
          <a:off x="107504" y="260350"/>
          <a:ext cx="8856984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004"/>
                <a:gridCol w="2831990"/>
                <a:gridCol w="283199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Химические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Искусственные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Синтетические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Минеральные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Вискоза </a:t>
                      </a: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Капрон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Стеклянные</a:t>
                      </a: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Металлические</a:t>
                      </a: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6" y="1844614"/>
            <a:ext cx="2646084" cy="21604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44614"/>
            <a:ext cx="2664296" cy="2170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072" y="1844614"/>
            <a:ext cx="2909614" cy="19598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43" y="4293096"/>
            <a:ext cx="2276872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5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001" y="116632"/>
            <a:ext cx="4546848" cy="64667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Пряжа – тонкая, длинная, непрерывная нить, сильно скрученная.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Ткань – это материал, изготовленный на ткацком станке, путем переплетения нитей.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упить мебельную ткань Scandinav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35156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Твидовая — Пряжа для ручного вязания — АО &quot;Троицкая камвольная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1" b="9267"/>
          <a:stretch/>
        </p:blipFill>
        <p:spPr bwMode="auto">
          <a:xfrm>
            <a:off x="4716016" y="304800"/>
            <a:ext cx="4351562" cy="302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6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723 - Страна талантов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0"/>
            <a:ext cx="91622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3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4752528" cy="6858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Ткань имеет две стороны: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лицевая сторона имеет чёткий, яркий рисунок, без ворсинок и узелков.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Изнаночная сторона имеет бледный рисунок, матовую поверхность с узелками и ворсинками.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Как по кромке определить лицевую сторону ткани и изнанк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63256" y="1417465"/>
            <a:ext cx="5688632" cy="423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4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рок технологии 1 класс Секреты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2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48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Мир тканей. Для чего нужны ткани?  Маковые  узелки.</vt:lpstr>
      <vt:lpstr>Классификация волокон</vt:lpstr>
      <vt:lpstr>Презентация PowerPoint</vt:lpstr>
      <vt:lpstr>Пряжа – тонкая, длинная, непрерывная нить, сильно скрученная.   Ткань – это материал, изготовленный на ткацком станке, путем переплетения нитей.</vt:lpstr>
      <vt:lpstr>Презентация PowerPoint</vt:lpstr>
      <vt:lpstr>Ткань имеет две стороны: лицевая сторона имеет чёткий, яркий рисунок, без ворсинок и узелков. Изнаночная сторона имеет бледный рисунок, матовую поверхность с узелками и ворсинками.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тканей. Для чего нужны ткани?  Маковые  узелки.</dc:title>
  <dc:creator>AsusVAR</dc:creator>
  <cp:lastModifiedBy>User</cp:lastModifiedBy>
  <cp:revision>17</cp:revision>
  <dcterms:created xsi:type="dcterms:W3CDTF">2020-04-10T12:13:51Z</dcterms:created>
  <dcterms:modified xsi:type="dcterms:W3CDTF">2022-04-26T15:12:56Z</dcterms:modified>
</cp:coreProperties>
</file>