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81" r:id="rId3"/>
    <p:sldId id="283" r:id="rId4"/>
    <p:sldId id="293" r:id="rId5"/>
    <p:sldId id="282" r:id="rId6"/>
    <p:sldId id="284" r:id="rId7"/>
    <p:sldId id="285" r:id="rId8"/>
    <p:sldId id="286" r:id="rId9"/>
    <p:sldId id="287" r:id="rId10"/>
    <p:sldId id="288" r:id="rId11"/>
    <p:sldId id="289" r:id="rId12"/>
    <p:sldId id="29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104C4-0BD3-4690-BC27-4B715DFDCE8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E255B1F-04CA-4703-8648-5EFA4444DB9C}">
      <dgm:prSet custT="1"/>
      <dgm:spPr/>
      <dgm:t>
        <a:bodyPr/>
        <a:lstStyle/>
        <a:p>
          <a:r>
            <a:rPr lang="ru-RU" sz="1300" baseline="0" dirty="0"/>
            <a:t>предметно-методологическая компетенция</a:t>
          </a:r>
        </a:p>
      </dgm:t>
    </dgm:pt>
    <dgm:pt modelId="{6E073AEA-9B28-4BDF-B281-BEBE03137333}" type="parTrans" cxnId="{F1A1295E-F81D-4626-B27F-29C53EA87DBA}">
      <dgm:prSet/>
      <dgm:spPr/>
      <dgm:t>
        <a:bodyPr/>
        <a:lstStyle/>
        <a:p>
          <a:endParaRPr lang="ru-RU" sz="1600"/>
        </a:p>
      </dgm:t>
    </dgm:pt>
    <dgm:pt modelId="{CCB09990-3550-40CD-B2EC-28C2B7A23AD3}" type="sibTrans" cxnId="{F1A1295E-F81D-4626-B27F-29C53EA87DBA}">
      <dgm:prSet/>
      <dgm:spPr/>
      <dgm:t>
        <a:bodyPr/>
        <a:lstStyle/>
        <a:p>
          <a:endParaRPr lang="ru-RU" sz="1600"/>
        </a:p>
      </dgm:t>
    </dgm:pt>
    <dgm:pt modelId="{62654EDD-D6AC-4207-B328-FAD2B44E331E}">
      <dgm:prSet custT="1"/>
      <dgm:spPr/>
      <dgm:t>
        <a:bodyPr/>
        <a:lstStyle/>
        <a:p>
          <a:r>
            <a:rPr lang="ru-RU" sz="1300" baseline="0" dirty="0"/>
            <a:t>психолого-педагогическая компетенция</a:t>
          </a:r>
        </a:p>
      </dgm:t>
    </dgm:pt>
    <dgm:pt modelId="{6CF61DB4-1BB2-42C8-99CE-1A7190CA36C2}" type="parTrans" cxnId="{9D1E4743-32E9-4E51-8778-48E855A6A6D3}">
      <dgm:prSet/>
      <dgm:spPr/>
      <dgm:t>
        <a:bodyPr/>
        <a:lstStyle/>
        <a:p>
          <a:endParaRPr lang="ru-RU" sz="1600"/>
        </a:p>
      </dgm:t>
    </dgm:pt>
    <dgm:pt modelId="{458657BB-F2D4-4B74-864A-7C055C00F2D5}" type="sibTrans" cxnId="{9D1E4743-32E9-4E51-8778-48E855A6A6D3}">
      <dgm:prSet/>
      <dgm:spPr/>
      <dgm:t>
        <a:bodyPr/>
        <a:lstStyle/>
        <a:p>
          <a:endParaRPr lang="ru-RU" sz="1600"/>
        </a:p>
      </dgm:t>
    </dgm:pt>
    <dgm:pt modelId="{319042F2-1933-4CE9-84A8-7DF1AD0E6B59}">
      <dgm:prSet custT="1"/>
      <dgm:spPr/>
      <dgm:t>
        <a:bodyPr/>
        <a:lstStyle/>
        <a:p>
          <a:r>
            <a:rPr lang="ru-RU" sz="1300" baseline="0" dirty="0"/>
            <a:t>компетенция в области </a:t>
          </a:r>
          <a:r>
            <a:rPr lang="ru-RU" sz="1300" baseline="0" dirty="0" err="1"/>
            <a:t>валеологии</a:t>
          </a:r>
          <a:r>
            <a:rPr lang="ru-RU" sz="1300" baseline="0" dirty="0"/>
            <a:t> образовательного процесса</a:t>
          </a:r>
        </a:p>
      </dgm:t>
    </dgm:pt>
    <dgm:pt modelId="{ABCDE47F-CDB7-4D09-BB21-B238CE34B65F}" type="parTrans" cxnId="{1B921D68-0C83-41AB-A361-62A00BC5674E}">
      <dgm:prSet/>
      <dgm:spPr/>
      <dgm:t>
        <a:bodyPr/>
        <a:lstStyle/>
        <a:p>
          <a:endParaRPr lang="ru-RU" sz="1600"/>
        </a:p>
      </dgm:t>
    </dgm:pt>
    <dgm:pt modelId="{15F088DC-E4B8-4086-89A1-6CD7E11E6213}" type="sibTrans" cxnId="{1B921D68-0C83-41AB-A361-62A00BC5674E}">
      <dgm:prSet/>
      <dgm:spPr/>
      <dgm:t>
        <a:bodyPr/>
        <a:lstStyle/>
        <a:p>
          <a:endParaRPr lang="ru-RU" sz="1600"/>
        </a:p>
      </dgm:t>
    </dgm:pt>
    <dgm:pt modelId="{5D8B5D53-02DC-4A42-9C4E-94F90EF1E976}">
      <dgm:prSet custT="1"/>
      <dgm:spPr/>
      <dgm:t>
        <a:bodyPr/>
        <a:lstStyle/>
        <a:p>
          <a:r>
            <a:rPr lang="ru-RU" sz="1300" baseline="0" dirty="0"/>
            <a:t>коммуникативная компетенция</a:t>
          </a:r>
        </a:p>
      </dgm:t>
    </dgm:pt>
    <dgm:pt modelId="{788F144D-7D0F-4A27-A222-86B855F932B8}" type="parTrans" cxnId="{F0EC29F7-B498-481D-827F-51945A561E2B}">
      <dgm:prSet/>
      <dgm:spPr/>
      <dgm:t>
        <a:bodyPr/>
        <a:lstStyle/>
        <a:p>
          <a:endParaRPr lang="ru-RU" sz="1600"/>
        </a:p>
      </dgm:t>
    </dgm:pt>
    <dgm:pt modelId="{CC99C655-39CE-4812-B28D-61182A7F6522}" type="sibTrans" cxnId="{F0EC29F7-B498-481D-827F-51945A561E2B}">
      <dgm:prSet/>
      <dgm:spPr/>
      <dgm:t>
        <a:bodyPr/>
        <a:lstStyle/>
        <a:p>
          <a:endParaRPr lang="ru-RU" sz="1600"/>
        </a:p>
      </dgm:t>
    </dgm:pt>
    <dgm:pt modelId="{92C6F732-867A-4F0A-B338-DFF868F48B74}">
      <dgm:prSet custT="1"/>
      <dgm:spPr/>
      <dgm:t>
        <a:bodyPr/>
        <a:lstStyle/>
        <a:p>
          <a:r>
            <a:rPr lang="ru-RU" sz="1300" baseline="0" dirty="0"/>
            <a:t>компетенция в области управления качеством образовательной системы «учитель-ученик»</a:t>
          </a:r>
        </a:p>
      </dgm:t>
    </dgm:pt>
    <dgm:pt modelId="{52DFF893-D2A4-489D-AE1E-684A0D8D934D}" type="parTrans" cxnId="{20BF6F6B-325B-4578-98CF-A7847BA5CCEC}">
      <dgm:prSet/>
      <dgm:spPr/>
      <dgm:t>
        <a:bodyPr/>
        <a:lstStyle/>
        <a:p>
          <a:endParaRPr lang="ru-RU" sz="1600"/>
        </a:p>
      </dgm:t>
    </dgm:pt>
    <dgm:pt modelId="{03E9E2AD-F7F6-4733-8F1A-B5C964D8BB40}" type="sibTrans" cxnId="{20BF6F6B-325B-4578-98CF-A7847BA5CCEC}">
      <dgm:prSet/>
      <dgm:spPr/>
      <dgm:t>
        <a:bodyPr/>
        <a:lstStyle/>
        <a:p>
          <a:endParaRPr lang="ru-RU" sz="1600"/>
        </a:p>
      </dgm:t>
    </dgm:pt>
    <dgm:pt modelId="{C83036AB-06A7-4702-86CC-E2E625BA1BC4}" type="pres">
      <dgm:prSet presAssocID="{C53104C4-0BD3-4690-BC27-4B715DFDCE81}" presName="Name0" presStyleCnt="0">
        <dgm:presLayoutVars>
          <dgm:chMax val="7"/>
          <dgm:chPref val="7"/>
          <dgm:dir/>
        </dgm:presLayoutVars>
      </dgm:prSet>
      <dgm:spPr/>
    </dgm:pt>
    <dgm:pt modelId="{60A08253-B13D-4F6E-BF68-AC2E64EC1AC5}" type="pres">
      <dgm:prSet presAssocID="{C53104C4-0BD3-4690-BC27-4B715DFDCE81}" presName="Name1" presStyleCnt="0"/>
      <dgm:spPr/>
    </dgm:pt>
    <dgm:pt modelId="{1B8AB497-1AB3-4E0D-86EE-DF3A030C565B}" type="pres">
      <dgm:prSet presAssocID="{C53104C4-0BD3-4690-BC27-4B715DFDCE81}" presName="cycle" presStyleCnt="0"/>
      <dgm:spPr/>
    </dgm:pt>
    <dgm:pt modelId="{666C58BB-39C8-4DFE-BEB7-C05875D89D76}" type="pres">
      <dgm:prSet presAssocID="{C53104C4-0BD3-4690-BC27-4B715DFDCE81}" presName="srcNode" presStyleLbl="node1" presStyleIdx="0" presStyleCnt="5"/>
      <dgm:spPr/>
    </dgm:pt>
    <dgm:pt modelId="{6AE8E220-859D-4DB3-B573-2033AA0CA966}" type="pres">
      <dgm:prSet presAssocID="{C53104C4-0BD3-4690-BC27-4B715DFDCE81}" presName="conn" presStyleLbl="parChTrans1D2" presStyleIdx="0" presStyleCnt="1"/>
      <dgm:spPr/>
    </dgm:pt>
    <dgm:pt modelId="{922261F4-F318-45A2-857A-08C94B852977}" type="pres">
      <dgm:prSet presAssocID="{C53104C4-0BD3-4690-BC27-4B715DFDCE81}" presName="extraNode" presStyleLbl="node1" presStyleIdx="0" presStyleCnt="5"/>
      <dgm:spPr/>
    </dgm:pt>
    <dgm:pt modelId="{4D51262B-52F9-4E88-9101-B06FAC8537CF}" type="pres">
      <dgm:prSet presAssocID="{C53104C4-0BD3-4690-BC27-4B715DFDCE81}" presName="dstNode" presStyleLbl="node1" presStyleIdx="0" presStyleCnt="5"/>
      <dgm:spPr/>
    </dgm:pt>
    <dgm:pt modelId="{C59BA075-A790-494A-B826-401E7D43EB4F}" type="pres">
      <dgm:prSet presAssocID="{2E255B1F-04CA-4703-8648-5EFA4444DB9C}" presName="text_1" presStyleLbl="node1" presStyleIdx="0" presStyleCnt="5">
        <dgm:presLayoutVars>
          <dgm:bulletEnabled val="1"/>
        </dgm:presLayoutVars>
      </dgm:prSet>
      <dgm:spPr/>
    </dgm:pt>
    <dgm:pt modelId="{DBFAC11F-1EAF-4900-BC21-1A2E181BFC1B}" type="pres">
      <dgm:prSet presAssocID="{2E255B1F-04CA-4703-8648-5EFA4444DB9C}" presName="accent_1" presStyleCnt="0"/>
      <dgm:spPr/>
    </dgm:pt>
    <dgm:pt modelId="{0F66B783-2ED7-446D-BDD1-9190CAD5E25D}" type="pres">
      <dgm:prSet presAssocID="{2E255B1F-04CA-4703-8648-5EFA4444DB9C}" presName="accentRepeatNode" presStyleLbl="solidFgAcc1" presStyleIdx="0" presStyleCnt="5"/>
      <dgm:spPr/>
    </dgm:pt>
    <dgm:pt modelId="{94630085-1FA7-413A-B37D-6CF0A1A15C81}" type="pres">
      <dgm:prSet presAssocID="{62654EDD-D6AC-4207-B328-FAD2B44E331E}" presName="text_2" presStyleLbl="node1" presStyleIdx="1" presStyleCnt="5">
        <dgm:presLayoutVars>
          <dgm:bulletEnabled val="1"/>
        </dgm:presLayoutVars>
      </dgm:prSet>
      <dgm:spPr/>
    </dgm:pt>
    <dgm:pt modelId="{F6728364-D4F6-4CE5-82A5-DF34E04FBA85}" type="pres">
      <dgm:prSet presAssocID="{62654EDD-D6AC-4207-B328-FAD2B44E331E}" presName="accent_2" presStyleCnt="0"/>
      <dgm:spPr/>
    </dgm:pt>
    <dgm:pt modelId="{D0B3CA39-77DA-4016-B069-AA10F925E5E4}" type="pres">
      <dgm:prSet presAssocID="{62654EDD-D6AC-4207-B328-FAD2B44E331E}" presName="accentRepeatNode" presStyleLbl="solidFgAcc1" presStyleIdx="1" presStyleCnt="5"/>
      <dgm:spPr/>
    </dgm:pt>
    <dgm:pt modelId="{7DD11778-4434-495B-BDF3-3AFF75E80E53}" type="pres">
      <dgm:prSet presAssocID="{319042F2-1933-4CE9-84A8-7DF1AD0E6B59}" presName="text_3" presStyleLbl="node1" presStyleIdx="2" presStyleCnt="5" custScaleY="143308">
        <dgm:presLayoutVars>
          <dgm:bulletEnabled val="1"/>
        </dgm:presLayoutVars>
      </dgm:prSet>
      <dgm:spPr/>
    </dgm:pt>
    <dgm:pt modelId="{A16B6F9E-2A9C-4A47-86A2-5256D4594EF4}" type="pres">
      <dgm:prSet presAssocID="{319042F2-1933-4CE9-84A8-7DF1AD0E6B59}" presName="accent_3" presStyleCnt="0"/>
      <dgm:spPr/>
    </dgm:pt>
    <dgm:pt modelId="{53B6B4CA-184A-4E75-8F31-F4C15A2946AC}" type="pres">
      <dgm:prSet presAssocID="{319042F2-1933-4CE9-84A8-7DF1AD0E6B59}" presName="accentRepeatNode" presStyleLbl="solidFgAcc1" presStyleIdx="2" presStyleCnt="5"/>
      <dgm:spPr/>
    </dgm:pt>
    <dgm:pt modelId="{87DA3216-E7BA-49CB-A973-A448EC89DA2A}" type="pres">
      <dgm:prSet presAssocID="{5D8B5D53-02DC-4A42-9C4E-94F90EF1E976}" presName="text_4" presStyleLbl="node1" presStyleIdx="3" presStyleCnt="5">
        <dgm:presLayoutVars>
          <dgm:bulletEnabled val="1"/>
        </dgm:presLayoutVars>
      </dgm:prSet>
      <dgm:spPr/>
    </dgm:pt>
    <dgm:pt modelId="{C835149C-F2AB-4BC3-B9B0-F2BF94954358}" type="pres">
      <dgm:prSet presAssocID="{5D8B5D53-02DC-4A42-9C4E-94F90EF1E976}" presName="accent_4" presStyleCnt="0"/>
      <dgm:spPr/>
    </dgm:pt>
    <dgm:pt modelId="{DCFE52F5-CCFC-42CC-AA4D-52D654B92460}" type="pres">
      <dgm:prSet presAssocID="{5D8B5D53-02DC-4A42-9C4E-94F90EF1E976}" presName="accentRepeatNode" presStyleLbl="solidFgAcc1" presStyleIdx="3" presStyleCnt="5"/>
      <dgm:spPr/>
    </dgm:pt>
    <dgm:pt modelId="{9B6469B2-E24B-49D9-821F-5A04FEBD5A7F}" type="pres">
      <dgm:prSet presAssocID="{92C6F732-867A-4F0A-B338-DFF868F48B74}" presName="text_5" presStyleLbl="node1" presStyleIdx="4" presStyleCnt="5" custScaleY="135575">
        <dgm:presLayoutVars>
          <dgm:bulletEnabled val="1"/>
        </dgm:presLayoutVars>
      </dgm:prSet>
      <dgm:spPr/>
    </dgm:pt>
    <dgm:pt modelId="{83814A22-F0AC-4231-822E-C5831C356305}" type="pres">
      <dgm:prSet presAssocID="{92C6F732-867A-4F0A-B338-DFF868F48B74}" presName="accent_5" presStyleCnt="0"/>
      <dgm:spPr/>
    </dgm:pt>
    <dgm:pt modelId="{FD8AD3BE-40DA-4B0C-88CE-D7015A246A9E}" type="pres">
      <dgm:prSet presAssocID="{92C6F732-867A-4F0A-B338-DFF868F48B74}" presName="accentRepeatNode" presStyleLbl="solidFgAcc1" presStyleIdx="4" presStyleCnt="5"/>
      <dgm:spPr/>
    </dgm:pt>
  </dgm:ptLst>
  <dgm:cxnLst>
    <dgm:cxn modelId="{F375F400-0D61-486E-936D-B561DE059A57}" type="presOf" srcId="{62654EDD-D6AC-4207-B328-FAD2B44E331E}" destId="{94630085-1FA7-413A-B37D-6CF0A1A15C81}" srcOrd="0" destOrd="0" presId="urn:microsoft.com/office/officeart/2008/layout/VerticalCurvedList"/>
    <dgm:cxn modelId="{31546401-AB68-47D0-A8D7-E606A57DCDF3}" type="presOf" srcId="{5D8B5D53-02DC-4A42-9C4E-94F90EF1E976}" destId="{87DA3216-E7BA-49CB-A973-A448EC89DA2A}" srcOrd="0" destOrd="0" presId="urn:microsoft.com/office/officeart/2008/layout/VerticalCurvedList"/>
    <dgm:cxn modelId="{1FF7E113-582E-4EBE-B8F4-CF944EE65BF6}" type="presOf" srcId="{92C6F732-867A-4F0A-B338-DFF868F48B74}" destId="{9B6469B2-E24B-49D9-821F-5A04FEBD5A7F}" srcOrd="0" destOrd="0" presId="urn:microsoft.com/office/officeart/2008/layout/VerticalCurvedList"/>
    <dgm:cxn modelId="{E263A228-233A-4B05-9598-D52270F83524}" type="presOf" srcId="{2E255B1F-04CA-4703-8648-5EFA4444DB9C}" destId="{C59BA075-A790-494A-B826-401E7D43EB4F}" srcOrd="0" destOrd="0" presId="urn:microsoft.com/office/officeart/2008/layout/VerticalCurvedList"/>
    <dgm:cxn modelId="{A4EE702C-7603-4C20-94BB-80E8F0EA3BB1}" type="presOf" srcId="{CCB09990-3550-40CD-B2EC-28C2B7A23AD3}" destId="{6AE8E220-859D-4DB3-B573-2033AA0CA966}" srcOrd="0" destOrd="0" presId="urn:microsoft.com/office/officeart/2008/layout/VerticalCurvedList"/>
    <dgm:cxn modelId="{1B30AC3F-A355-406E-BC64-269B9D8442D3}" type="presOf" srcId="{319042F2-1933-4CE9-84A8-7DF1AD0E6B59}" destId="{7DD11778-4434-495B-BDF3-3AFF75E80E53}" srcOrd="0" destOrd="0" presId="urn:microsoft.com/office/officeart/2008/layout/VerticalCurvedList"/>
    <dgm:cxn modelId="{F1A1295E-F81D-4626-B27F-29C53EA87DBA}" srcId="{C53104C4-0BD3-4690-BC27-4B715DFDCE81}" destId="{2E255B1F-04CA-4703-8648-5EFA4444DB9C}" srcOrd="0" destOrd="0" parTransId="{6E073AEA-9B28-4BDF-B281-BEBE03137333}" sibTransId="{CCB09990-3550-40CD-B2EC-28C2B7A23AD3}"/>
    <dgm:cxn modelId="{9D1E4743-32E9-4E51-8778-48E855A6A6D3}" srcId="{C53104C4-0BD3-4690-BC27-4B715DFDCE81}" destId="{62654EDD-D6AC-4207-B328-FAD2B44E331E}" srcOrd="1" destOrd="0" parTransId="{6CF61DB4-1BB2-42C8-99CE-1A7190CA36C2}" sibTransId="{458657BB-F2D4-4B74-864A-7C055C00F2D5}"/>
    <dgm:cxn modelId="{1B921D68-0C83-41AB-A361-62A00BC5674E}" srcId="{C53104C4-0BD3-4690-BC27-4B715DFDCE81}" destId="{319042F2-1933-4CE9-84A8-7DF1AD0E6B59}" srcOrd="2" destOrd="0" parTransId="{ABCDE47F-CDB7-4D09-BB21-B238CE34B65F}" sibTransId="{15F088DC-E4B8-4086-89A1-6CD7E11E6213}"/>
    <dgm:cxn modelId="{20BF6F6B-325B-4578-98CF-A7847BA5CCEC}" srcId="{C53104C4-0BD3-4690-BC27-4B715DFDCE81}" destId="{92C6F732-867A-4F0A-B338-DFF868F48B74}" srcOrd="4" destOrd="0" parTransId="{52DFF893-D2A4-489D-AE1E-684A0D8D934D}" sibTransId="{03E9E2AD-F7F6-4733-8F1A-B5C964D8BB40}"/>
    <dgm:cxn modelId="{59142B51-A8E8-43B7-9579-09FA4F5BE5BA}" type="presOf" srcId="{C53104C4-0BD3-4690-BC27-4B715DFDCE81}" destId="{C83036AB-06A7-4702-86CC-E2E625BA1BC4}" srcOrd="0" destOrd="0" presId="urn:microsoft.com/office/officeart/2008/layout/VerticalCurvedList"/>
    <dgm:cxn modelId="{F0EC29F7-B498-481D-827F-51945A561E2B}" srcId="{C53104C4-0BD3-4690-BC27-4B715DFDCE81}" destId="{5D8B5D53-02DC-4A42-9C4E-94F90EF1E976}" srcOrd="3" destOrd="0" parTransId="{788F144D-7D0F-4A27-A222-86B855F932B8}" sibTransId="{CC99C655-39CE-4812-B28D-61182A7F6522}"/>
    <dgm:cxn modelId="{CEAE8BF3-E29A-4BB3-A066-72E4F0C2E8E3}" type="presParOf" srcId="{C83036AB-06A7-4702-86CC-E2E625BA1BC4}" destId="{60A08253-B13D-4F6E-BF68-AC2E64EC1AC5}" srcOrd="0" destOrd="0" presId="urn:microsoft.com/office/officeart/2008/layout/VerticalCurvedList"/>
    <dgm:cxn modelId="{BF920C9D-74B3-42A0-BD60-9497A6ED50A0}" type="presParOf" srcId="{60A08253-B13D-4F6E-BF68-AC2E64EC1AC5}" destId="{1B8AB497-1AB3-4E0D-86EE-DF3A030C565B}" srcOrd="0" destOrd="0" presId="urn:microsoft.com/office/officeart/2008/layout/VerticalCurvedList"/>
    <dgm:cxn modelId="{FA8D8CE4-B989-44AC-AF97-B4B2C9D36181}" type="presParOf" srcId="{1B8AB497-1AB3-4E0D-86EE-DF3A030C565B}" destId="{666C58BB-39C8-4DFE-BEB7-C05875D89D76}" srcOrd="0" destOrd="0" presId="urn:microsoft.com/office/officeart/2008/layout/VerticalCurvedList"/>
    <dgm:cxn modelId="{039EFA75-9250-419B-8CA9-F6D309515538}" type="presParOf" srcId="{1B8AB497-1AB3-4E0D-86EE-DF3A030C565B}" destId="{6AE8E220-859D-4DB3-B573-2033AA0CA966}" srcOrd="1" destOrd="0" presId="urn:microsoft.com/office/officeart/2008/layout/VerticalCurvedList"/>
    <dgm:cxn modelId="{DCE7B9CE-45B3-4CF3-8837-B6535D54AA83}" type="presParOf" srcId="{1B8AB497-1AB3-4E0D-86EE-DF3A030C565B}" destId="{922261F4-F318-45A2-857A-08C94B852977}" srcOrd="2" destOrd="0" presId="urn:microsoft.com/office/officeart/2008/layout/VerticalCurvedList"/>
    <dgm:cxn modelId="{55600781-F6E8-4BFF-B8AC-BFFFD1C1DB03}" type="presParOf" srcId="{1B8AB497-1AB3-4E0D-86EE-DF3A030C565B}" destId="{4D51262B-52F9-4E88-9101-B06FAC8537CF}" srcOrd="3" destOrd="0" presId="urn:microsoft.com/office/officeart/2008/layout/VerticalCurvedList"/>
    <dgm:cxn modelId="{B62BE9DE-06FD-4DC0-B1D0-E7255AAF593E}" type="presParOf" srcId="{60A08253-B13D-4F6E-BF68-AC2E64EC1AC5}" destId="{C59BA075-A790-494A-B826-401E7D43EB4F}" srcOrd="1" destOrd="0" presId="urn:microsoft.com/office/officeart/2008/layout/VerticalCurvedList"/>
    <dgm:cxn modelId="{B4966D81-35F1-4B43-B05B-D824126C7240}" type="presParOf" srcId="{60A08253-B13D-4F6E-BF68-AC2E64EC1AC5}" destId="{DBFAC11F-1EAF-4900-BC21-1A2E181BFC1B}" srcOrd="2" destOrd="0" presId="urn:microsoft.com/office/officeart/2008/layout/VerticalCurvedList"/>
    <dgm:cxn modelId="{F51C9354-23D6-4C4E-A725-1072F1276CE0}" type="presParOf" srcId="{DBFAC11F-1EAF-4900-BC21-1A2E181BFC1B}" destId="{0F66B783-2ED7-446D-BDD1-9190CAD5E25D}" srcOrd="0" destOrd="0" presId="urn:microsoft.com/office/officeart/2008/layout/VerticalCurvedList"/>
    <dgm:cxn modelId="{E508EB46-1BB4-4DC4-8E3B-E928043EF2FA}" type="presParOf" srcId="{60A08253-B13D-4F6E-BF68-AC2E64EC1AC5}" destId="{94630085-1FA7-413A-B37D-6CF0A1A15C81}" srcOrd="3" destOrd="0" presId="urn:microsoft.com/office/officeart/2008/layout/VerticalCurvedList"/>
    <dgm:cxn modelId="{B76E9795-FB6F-43FA-8857-3380FF960EA2}" type="presParOf" srcId="{60A08253-B13D-4F6E-BF68-AC2E64EC1AC5}" destId="{F6728364-D4F6-4CE5-82A5-DF34E04FBA85}" srcOrd="4" destOrd="0" presId="urn:microsoft.com/office/officeart/2008/layout/VerticalCurvedList"/>
    <dgm:cxn modelId="{E751CEC9-39A9-4BE7-AEF0-213F137C699D}" type="presParOf" srcId="{F6728364-D4F6-4CE5-82A5-DF34E04FBA85}" destId="{D0B3CA39-77DA-4016-B069-AA10F925E5E4}" srcOrd="0" destOrd="0" presId="urn:microsoft.com/office/officeart/2008/layout/VerticalCurvedList"/>
    <dgm:cxn modelId="{C63305A8-4B9D-4CEE-BA41-2884E9460FA8}" type="presParOf" srcId="{60A08253-B13D-4F6E-BF68-AC2E64EC1AC5}" destId="{7DD11778-4434-495B-BDF3-3AFF75E80E53}" srcOrd="5" destOrd="0" presId="urn:microsoft.com/office/officeart/2008/layout/VerticalCurvedList"/>
    <dgm:cxn modelId="{74FD93CA-2E8D-4CBC-B484-D0CB4285F488}" type="presParOf" srcId="{60A08253-B13D-4F6E-BF68-AC2E64EC1AC5}" destId="{A16B6F9E-2A9C-4A47-86A2-5256D4594EF4}" srcOrd="6" destOrd="0" presId="urn:microsoft.com/office/officeart/2008/layout/VerticalCurvedList"/>
    <dgm:cxn modelId="{83DB86AF-C625-41B7-B5FD-55060C28F5AD}" type="presParOf" srcId="{A16B6F9E-2A9C-4A47-86A2-5256D4594EF4}" destId="{53B6B4CA-184A-4E75-8F31-F4C15A2946AC}" srcOrd="0" destOrd="0" presId="urn:microsoft.com/office/officeart/2008/layout/VerticalCurvedList"/>
    <dgm:cxn modelId="{B3A13512-167C-442F-8458-84784210F62F}" type="presParOf" srcId="{60A08253-B13D-4F6E-BF68-AC2E64EC1AC5}" destId="{87DA3216-E7BA-49CB-A973-A448EC89DA2A}" srcOrd="7" destOrd="0" presId="urn:microsoft.com/office/officeart/2008/layout/VerticalCurvedList"/>
    <dgm:cxn modelId="{E77EA69A-54FC-4905-B171-786607A10CB7}" type="presParOf" srcId="{60A08253-B13D-4F6E-BF68-AC2E64EC1AC5}" destId="{C835149C-F2AB-4BC3-B9B0-F2BF94954358}" srcOrd="8" destOrd="0" presId="urn:microsoft.com/office/officeart/2008/layout/VerticalCurvedList"/>
    <dgm:cxn modelId="{FDB81446-848A-4FAA-B111-CC50D0C0B61C}" type="presParOf" srcId="{C835149C-F2AB-4BC3-B9B0-F2BF94954358}" destId="{DCFE52F5-CCFC-42CC-AA4D-52D654B92460}" srcOrd="0" destOrd="0" presId="urn:microsoft.com/office/officeart/2008/layout/VerticalCurvedList"/>
    <dgm:cxn modelId="{E4FE8950-8075-46BF-B4E3-234ECF321003}" type="presParOf" srcId="{60A08253-B13D-4F6E-BF68-AC2E64EC1AC5}" destId="{9B6469B2-E24B-49D9-821F-5A04FEBD5A7F}" srcOrd="9" destOrd="0" presId="urn:microsoft.com/office/officeart/2008/layout/VerticalCurvedList"/>
    <dgm:cxn modelId="{691FED06-9074-4A0D-81D3-3BF4F0684BE4}" type="presParOf" srcId="{60A08253-B13D-4F6E-BF68-AC2E64EC1AC5}" destId="{83814A22-F0AC-4231-822E-C5831C356305}" srcOrd="10" destOrd="0" presId="urn:microsoft.com/office/officeart/2008/layout/VerticalCurvedList"/>
    <dgm:cxn modelId="{F3A743B1-920C-4044-A4BF-40ECD4D7367C}" type="presParOf" srcId="{83814A22-F0AC-4231-822E-C5831C356305}" destId="{FD8AD3BE-40DA-4B0C-88CE-D7015A246A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F01372-C23E-43CE-B095-97BD67769490}" type="doc">
      <dgm:prSet loTypeId="urn:microsoft.com/office/officeart/2005/8/layout/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ADC94EC-1018-4F40-AEBA-B0AAE5A5FB05}">
      <dgm:prSet custT="1"/>
      <dgm:spPr/>
      <dgm:t>
        <a:bodyPr/>
        <a:lstStyle/>
        <a:p>
          <a:r>
            <a:rPr lang="ru-RU" sz="1100" dirty="0"/>
            <a:t>Целеполагание</a:t>
          </a:r>
          <a:endParaRPr lang="ru-RU" sz="1050" dirty="0"/>
        </a:p>
      </dgm:t>
    </dgm:pt>
    <dgm:pt modelId="{47ABCC6F-0F8E-4F6B-A536-4052592A57C1}" type="parTrans" cxnId="{099AA7FB-B505-4184-A518-D605420989EC}">
      <dgm:prSet/>
      <dgm:spPr/>
      <dgm:t>
        <a:bodyPr/>
        <a:lstStyle/>
        <a:p>
          <a:endParaRPr lang="ru-RU" sz="1600"/>
        </a:p>
      </dgm:t>
    </dgm:pt>
    <dgm:pt modelId="{F35949F7-62CD-42D0-BA89-F066F88827A5}" type="sibTrans" cxnId="{099AA7FB-B505-4184-A518-D605420989EC}">
      <dgm:prSet custT="1"/>
      <dgm:spPr/>
      <dgm:t>
        <a:bodyPr/>
        <a:lstStyle/>
        <a:p>
          <a:endParaRPr lang="ru-RU" sz="1600"/>
        </a:p>
      </dgm:t>
    </dgm:pt>
    <dgm:pt modelId="{16162274-30F7-4ED1-B7EC-5AF7D00A3F93}">
      <dgm:prSet custT="1"/>
      <dgm:spPr/>
      <dgm:t>
        <a:bodyPr/>
        <a:lstStyle/>
        <a:p>
          <a:r>
            <a:rPr lang="ru-RU" sz="1100" dirty="0"/>
            <a:t>Планирование</a:t>
          </a:r>
          <a:endParaRPr lang="ru-RU" sz="1600" dirty="0"/>
        </a:p>
      </dgm:t>
    </dgm:pt>
    <dgm:pt modelId="{F50E91A8-04C0-4356-A986-912B2529F20E}" type="parTrans" cxnId="{B0F7F4DA-1425-4947-A630-990BE1D80503}">
      <dgm:prSet/>
      <dgm:spPr/>
      <dgm:t>
        <a:bodyPr/>
        <a:lstStyle/>
        <a:p>
          <a:endParaRPr lang="ru-RU" sz="1600"/>
        </a:p>
      </dgm:t>
    </dgm:pt>
    <dgm:pt modelId="{4CD7A99F-24E0-497B-AD3B-84E9877E0AA1}" type="sibTrans" cxnId="{B0F7F4DA-1425-4947-A630-990BE1D80503}">
      <dgm:prSet custT="1"/>
      <dgm:spPr/>
      <dgm:t>
        <a:bodyPr/>
        <a:lstStyle/>
        <a:p>
          <a:endParaRPr lang="ru-RU" sz="1600"/>
        </a:p>
      </dgm:t>
    </dgm:pt>
    <dgm:pt modelId="{E2F3EB65-EBB8-481E-8808-498CAB2E4EB4}">
      <dgm:prSet custT="1"/>
      <dgm:spPr/>
      <dgm:t>
        <a:bodyPr/>
        <a:lstStyle/>
        <a:p>
          <a:r>
            <a:rPr lang="ru-RU" sz="1100" dirty="0"/>
            <a:t>Прогнозирование</a:t>
          </a:r>
          <a:endParaRPr lang="ru-RU" sz="1600" dirty="0"/>
        </a:p>
      </dgm:t>
    </dgm:pt>
    <dgm:pt modelId="{5BB97641-3AC3-4D91-A996-81D030710BD7}" type="parTrans" cxnId="{FF7B5682-D3DC-45D9-9675-CDA052239508}">
      <dgm:prSet/>
      <dgm:spPr/>
      <dgm:t>
        <a:bodyPr/>
        <a:lstStyle/>
        <a:p>
          <a:endParaRPr lang="ru-RU" sz="1600"/>
        </a:p>
      </dgm:t>
    </dgm:pt>
    <dgm:pt modelId="{8CF34A04-4342-44C6-A4FE-2ECD8C23AC04}" type="sibTrans" cxnId="{FF7B5682-D3DC-45D9-9675-CDA052239508}">
      <dgm:prSet custT="1"/>
      <dgm:spPr/>
      <dgm:t>
        <a:bodyPr/>
        <a:lstStyle/>
        <a:p>
          <a:endParaRPr lang="ru-RU" sz="1600"/>
        </a:p>
      </dgm:t>
    </dgm:pt>
    <dgm:pt modelId="{E5E671FB-6DBB-4248-9172-3CC152C5429E}">
      <dgm:prSet custT="1"/>
      <dgm:spPr/>
      <dgm:t>
        <a:bodyPr/>
        <a:lstStyle/>
        <a:p>
          <a:r>
            <a:rPr lang="ru-RU" sz="1200" dirty="0"/>
            <a:t>Реализация</a:t>
          </a:r>
        </a:p>
      </dgm:t>
    </dgm:pt>
    <dgm:pt modelId="{739FC320-6C47-47EE-BE87-ADB70E3F9F8B}" type="parTrans" cxnId="{0CEE8214-6EDE-4122-ADB8-E58A096A843D}">
      <dgm:prSet/>
      <dgm:spPr/>
      <dgm:t>
        <a:bodyPr/>
        <a:lstStyle/>
        <a:p>
          <a:endParaRPr lang="ru-RU" sz="1600"/>
        </a:p>
      </dgm:t>
    </dgm:pt>
    <dgm:pt modelId="{B0EE213A-6840-4058-8D72-EB7B87779FB6}" type="sibTrans" cxnId="{0CEE8214-6EDE-4122-ADB8-E58A096A843D}">
      <dgm:prSet custT="1"/>
      <dgm:spPr/>
      <dgm:t>
        <a:bodyPr/>
        <a:lstStyle/>
        <a:p>
          <a:endParaRPr lang="ru-RU" sz="1600"/>
        </a:p>
      </dgm:t>
    </dgm:pt>
    <dgm:pt modelId="{EBE00677-11E4-4ACD-B342-5A76AE2C79A1}">
      <dgm:prSet custT="1"/>
      <dgm:spPr/>
      <dgm:t>
        <a:bodyPr/>
        <a:lstStyle/>
        <a:p>
          <a:r>
            <a:rPr lang="ru-RU" sz="1200" dirty="0"/>
            <a:t>Коррекция</a:t>
          </a:r>
          <a:endParaRPr lang="ru-RU" sz="1600" dirty="0"/>
        </a:p>
      </dgm:t>
    </dgm:pt>
    <dgm:pt modelId="{BFA143BF-044D-4CD5-9728-035F13AD841A}" type="parTrans" cxnId="{338963B5-4886-49BE-99EB-794C818A6417}">
      <dgm:prSet/>
      <dgm:spPr/>
      <dgm:t>
        <a:bodyPr/>
        <a:lstStyle/>
        <a:p>
          <a:endParaRPr lang="ru-RU" sz="1600"/>
        </a:p>
      </dgm:t>
    </dgm:pt>
    <dgm:pt modelId="{40307E1E-9E38-479D-B694-FA624EBDBF45}" type="sibTrans" cxnId="{338963B5-4886-49BE-99EB-794C818A6417}">
      <dgm:prSet custT="1"/>
      <dgm:spPr/>
      <dgm:t>
        <a:bodyPr/>
        <a:lstStyle/>
        <a:p>
          <a:endParaRPr lang="ru-RU" sz="1600"/>
        </a:p>
      </dgm:t>
    </dgm:pt>
    <dgm:pt modelId="{6C602BE5-9732-4012-9BAD-86A0E85F5F9B}">
      <dgm:prSet custT="1"/>
      <dgm:spPr/>
      <dgm:t>
        <a:bodyPr/>
        <a:lstStyle/>
        <a:p>
          <a:r>
            <a:rPr lang="ru-RU" sz="1200" dirty="0"/>
            <a:t>Рефлексия</a:t>
          </a:r>
          <a:endParaRPr lang="ru-RU" sz="1600" dirty="0"/>
        </a:p>
      </dgm:t>
    </dgm:pt>
    <dgm:pt modelId="{66F790B1-A91F-4693-99AF-297027A8B0F0}" type="parTrans" cxnId="{AEC41AE9-FBDC-41D2-A0B8-89737A03CC11}">
      <dgm:prSet/>
      <dgm:spPr/>
      <dgm:t>
        <a:bodyPr/>
        <a:lstStyle/>
        <a:p>
          <a:endParaRPr lang="ru-RU" sz="1600"/>
        </a:p>
      </dgm:t>
    </dgm:pt>
    <dgm:pt modelId="{2C354A69-03D5-41CA-982F-6C59FD9226CA}" type="sibTrans" cxnId="{AEC41AE9-FBDC-41D2-A0B8-89737A03CC11}">
      <dgm:prSet/>
      <dgm:spPr/>
      <dgm:t>
        <a:bodyPr/>
        <a:lstStyle/>
        <a:p>
          <a:endParaRPr lang="ru-RU" sz="1600"/>
        </a:p>
      </dgm:t>
    </dgm:pt>
    <dgm:pt modelId="{F180642C-308E-4000-9CCA-1ED0ABC36243}" type="pres">
      <dgm:prSet presAssocID="{63F01372-C23E-43CE-B095-97BD67769490}" presName="diagram" presStyleCnt="0">
        <dgm:presLayoutVars>
          <dgm:dir/>
          <dgm:resizeHandles val="exact"/>
        </dgm:presLayoutVars>
      </dgm:prSet>
      <dgm:spPr/>
    </dgm:pt>
    <dgm:pt modelId="{E4D85747-3576-4828-BBAF-D74886B34DA1}" type="pres">
      <dgm:prSet presAssocID="{AADC94EC-1018-4F40-AEBA-B0AAE5A5FB05}" presName="node" presStyleLbl="node1" presStyleIdx="0" presStyleCnt="6">
        <dgm:presLayoutVars>
          <dgm:bulletEnabled val="1"/>
        </dgm:presLayoutVars>
      </dgm:prSet>
      <dgm:spPr/>
    </dgm:pt>
    <dgm:pt modelId="{72CEE9FE-1B44-4588-922A-76EE2AD2F72F}" type="pres">
      <dgm:prSet presAssocID="{F35949F7-62CD-42D0-BA89-F066F88827A5}" presName="sibTrans" presStyleLbl="sibTrans2D1" presStyleIdx="0" presStyleCnt="5"/>
      <dgm:spPr/>
    </dgm:pt>
    <dgm:pt modelId="{7AF5D7C9-E07A-40C7-924C-044C64F99F59}" type="pres">
      <dgm:prSet presAssocID="{F35949F7-62CD-42D0-BA89-F066F88827A5}" presName="connectorText" presStyleLbl="sibTrans2D1" presStyleIdx="0" presStyleCnt="5"/>
      <dgm:spPr/>
    </dgm:pt>
    <dgm:pt modelId="{CF3448F5-CD91-43A8-800F-57D9541ECCC2}" type="pres">
      <dgm:prSet presAssocID="{16162274-30F7-4ED1-B7EC-5AF7D00A3F93}" presName="node" presStyleLbl="node1" presStyleIdx="1" presStyleCnt="6">
        <dgm:presLayoutVars>
          <dgm:bulletEnabled val="1"/>
        </dgm:presLayoutVars>
      </dgm:prSet>
      <dgm:spPr/>
    </dgm:pt>
    <dgm:pt modelId="{1D49687E-F2E5-465F-ADCF-83D2C2851FB7}" type="pres">
      <dgm:prSet presAssocID="{4CD7A99F-24E0-497B-AD3B-84E9877E0AA1}" presName="sibTrans" presStyleLbl="sibTrans2D1" presStyleIdx="1" presStyleCnt="5"/>
      <dgm:spPr/>
    </dgm:pt>
    <dgm:pt modelId="{893C5E2B-AF9B-4A63-A350-46F8DA4274B0}" type="pres">
      <dgm:prSet presAssocID="{4CD7A99F-24E0-497B-AD3B-84E9877E0AA1}" presName="connectorText" presStyleLbl="sibTrans2D1" presStyleIdx="1" presStyleCnt="5"/>
      <dgm:spPr/>
    </dgm:pt>
    <dgm:pt modelId="{B3E34E73-73F3-4F46-991F-4F9FE360C54E}" type="pres">
      <dgm:prSet presAssocID="{E2F3EB65-EBB8-481E-8808-498CAB2E4EB4}" presName="node" presStyleLbl="node1" presStyleIdx="2" presStyleCnt="6" custScaleX="116123">
        <dgm:presLayoutVars>
          <dgm:bulletEnabled val="1"/>
        </dgm:presLayoutVars>
      </dgm:prSet>
      <dgm:spPr/>
    </dgm:pt>
    <dgm:pt modelId="{730C373E-51D0-45A4-A462-D99BBC7342B1}" type="pres">
      <dgm:prSet presAssocID="{8CF34A04-4342-44C6-A4FE-2ECD8C23AC04}" presName="sibTrans" presStyleLbl="sibTrans2D1" presStyleIdx="2" presStyleCnt="5"/>
      <dgm:spPr/>
    </dgm:pt>
    <dgm:pt modelId="{12D1A9BE-A5ED-4136-B34B-82330A1C2BE1}" type="pres">
      <dgm:prSet presAssocID="{8CF34A04-4342-44C6-A4FE-2ECD8C23AC04}" presName="connectorText" presStyleLbl="sibTrans2D1" presStyleIdx="2" presStyleCnt="5"/>
      <dgm:spPr/>
    </dgm:pt>
    <dgm:pt modelId="{47945859-AA72-40B1-89B5-B0219ECEC32B}" type="pres">
      <dgm:prSet presAssocID="{E5E671FB-6DBB-4248-9172-3CC152C5429E}" presName="node" presStyleLbl="node1" presStyleIdx="3" presStyleCnt="6">
        <dgm:presLayoutVars>
          <dgm:bulletEnabled val="1"/>
        </dgm:presLayoutVars>
      </dgm:prSet>
      <dgm:spPr/>
    </dgm:pt>
    <dgm:pt modelId="{DE789D31-5480-4ADC-9394-C71248EF97F6}" type="pres">
      <dgm:prSet presAssocID="{B0EE213A-6840-4058-8D72-EB7B87779FB6}" presName="sibTrans" presStyleLbl="sibTrans2D1" presStyleIdx="3" presStyleCnt="5"/>
      <dgm:spPr/>
    </dgm:pt>
    <dgm:pt modelId="{6A2F833F-910F-4A7B-BEE5-D9F41E51F73A}" type="pres">
      <dgm:prSet presAssocID="{B0EE213A-6840-4058-8D72-EB7B87779FB6}" presName="connectorText" presStyleLbl="sibTrans2D1" presStyleIdx="3" presStyleCnt="5"/>
      <dgm:spPr/>
    </dgm:pt>
    <dgm:pt modelId="{F2462E8B-0E81-4094-87F0-16535F2DB479}" type="pres">
      <dgm:prSet presAssocID="{EBE00677-11E4-4ACD-B342-5A76AE2C79A1}" presName="node" presStyleLbl="node1" presStyleIdx="4" presStyleCnt="6">
        <dgm:presLayoutVars>
          <dgm:bulletEnabled val="1"/>
        </dgm:presLayoutVars>
      </dgm:prSet>
      <dgm:spPr/>
    </dgm:pt>
    <dgm:pt modelId="{533F1BCF-C0C0-4591-9387-0020747974AA}" type="pres">
      <dgm:prSet presAssocID="{40307E1E-9E38-479D-B694-FA624EBDBF45}" presName="sibTrans" presStyleLbl="sibTrans2D1" presStyleIdx="4" presStyleCnt="5"/>
      <dgm:spPr/>
    </dgm:pt>
    <dgm:pt modelId="{B72B80CB-264F-4A67-8DEB-A9DA579304AC}" type="pres">
      <dgm:prSet presAssocID="{40307E1E-9E38-479D-B694-FA624EBDBF45}" presName="connectorText" presStyleLbl="sibTrans2D1" presStyleIdx="4" presStyleCnt="5"/>
      <dgm:spPr/>
    </dgm:pt>
    <dgm:pt modelId="{F917450C-F019-4D3E-B2CC-1EFB67C771C5}" type="pres">
      <dgm:prSet presAssocID="{6C602BE5-9732-4012-9BAD-86A0E85F5F9B}" presName="node" presStyleLbl="node1" presStyleIdx="5" presStyleCnt="6">
        <dgm:presLayoutVars>
          <dgm:bulletEnabled val="1"/>
        </dgm:presLayoutVars>
      </dgm:prSet>
      <dgm:spPr/>
    </dgm:pt>
  </dgm:ptLst>
  <dgm:cxnLst>
    <dgm:cxn modelId="{0CEE8214-6EDE-4122-ADB8-E58A096A843D}" srcId="{63F01372-C23E-43CE-B095-97BD67769490}" destId="{E5E671FB-6DBB-4248-9172-3CC152C5429E}" srcOrd="3" destOrd="0" parTransId="{739FC320-6C47-47EE-BE87-ADB70E3F9F8B}" sibTransId="{B0EE213A-6840-4058-8D72-EB7B87779FB6}"/>
    <dgm:cxn modelId="{EF9C255B-67FE-4496-83E2-A54272F07679}" type="presOf" srcId="{6C602BE5-9732-4012-9BAD-86A0E85F5F9B}" destId="{F917450C-F019-4D3E-B2CC-1EFB67C771C5}" srcOrd="0" destOrd="0" presId="urn:microsoft.com/office/officeart/2005/8/layout/process5"/>
    <dgm:cxn modelId="{7D550041-F057-4CA4-94FF-BD3777BE0006}" type="presOf" srcId="{4CD7A99F-24E0-497B-AD3B-84E9877E0AA1}" destId="{1D49687E-F2E5-465F-ADCF-83D2C2851FB7}" srcOrd="0" destOrd="0" presId="urn:microsoft.com/office/officeart/2005/8/layout/process5"/>
    <dgm:cxn modelId="{1FFC1F45-C6F4-43D4-BB9B-67E15CDA67AF}" type="presOf" srcId="{F35949F7-62CD-42D0-BA89-F066F88827A5}" destId="{7AF5D7C9-E07A-40C7-924C-044C64F99F59}" srcOrd="1" destOrd="0" presId="urn:microsoft.com/office/officeart/2005/8/layout/process5"/>
    <dgm:cxn modelId="{12447B69-01F3-4410-9C75-2E8F0247C63A}" type="presOf" srcId="{EBE00677-11E4-4ACD-B342-5A76AE2C79A1}" destId="{F2462E8B-0E81-4094-87F0-16535F2DB479}" srcOrd="0" destOrd="0" presId="urn:microsoft.com/office/officeart/2005/8/layout/process5"/>
    <dgm:cxn modelId="{A6C5054E-95E0-41D7-83E3-4DE1D8A597C9}" type="presOf" srcId="{40307E1E-9E38-479D-B694-FA624EBDBF45}" destId="{B72B80CB-264F-4A67-8DEB-A9DA579304AC}" srcOrd="1" destOrd="0" presId="urn:microsoft.com/office/officeart/2005/8/layout/process5"/>
    <dgm:cxn modelId="{5EE66771-E314-4451-BEDD-59CA76F6C1D4}" type="presOf" srcId="{F35949F7-62CD-42D0-BA89-F066F88827A5}" destId="{72CEE9FE-1B44-4588-922A-76EE2AD2F72F}" srcOrd="0" destOrd="0" presId="urn:microsoft.com/office/officeart/2005/8/layout/process5"/>
    <dgm:cxn modelId="{A518CB57-E0E2-42D1-89DF-3F2899712BD0}" type="presOf" srcId="{63F01372-C23E-43CE-B095-97BD67769490}" destId="{F180642C-308E-4000-9CCA-1ED0ABC36243}" srcOrd="0" destOrd="0" presId="urn:microsoft.com/office/officeart/2005/8/layout/process5"/>
    <dgm:cxn modelId="{FF7B5682-D3DC-45D9-9675-CDA052239508}" srcId="{63F01372-C23E-43CE-B095-97BD67769490}" destId="{E2F3EB65-EBB8-481E-8808-498CAB2E4EB4}" srcOrd="2" destOrd="0" parTransId="{5BB97641-3AC3-4D91-A996-81D030710BD7}" sibTransId="{8CF34A04-4342-44C6-A4FE-2ECD8C23AC04}"/>
    <dgm:cxn modelId="{9B324788-F6FA-47BE-A574-17C99EF30E84}" type="presOf" srcId="{E2F3EB65-EBB8-481E-8808-498CAB2E4EB4}" destId="{B3E34E73-73F3-4F46-991F-4F9FE360C54E}" srcOrd="0" destOrd="0" presId="urn:microsoft.com/office/officeart/2005/8/layout/process5"/>
    <dgm:cxn modelId="{21DF848F-173A-4505-8AE5-1AD8A3774697}" type="presOf" srcId="{8CF34A04-4342-44C6-A4FE-2ECD8C23AC04}" destId="{12D1A9BE-A5ED-4136-B34B-82330A1C2BE1}" srcOrd="1" destOrd="0" presId="urn:microsoft.com/office/officeart/2005/8/layout/process5"/>
    <dgm:cxn modelId="{29CC2FA2-0F9E-4DF2-AB4A-6099C610714F}" type="presOf" srcId="{16162274-30F7-4ED1-B7EC-5AF7D00A3F93}" destId="{CF3448F5-CD91-43A8-800F-57D9541ECCC2}" srcOrd="0" destOrd="0" presId="urn:microsoft.com/office/officeart/2005/8/layout/process5"/>
    <dgm:cxn modelId="{2FB362A9-B7D9-4314-9099-301276869D34}" type="presOf" srcId="{AADC94EC-1018-4F40-AEBA-B0AAE5A5FB05}" destId="{E4D85747-3576-4828-BBAF-D74886B34DA1}" srcOrd="0" destOrd="0" presId="urn:microsoft.com/office/officeart/2005/8/layout/process5"/>
    <dgm:cxn modelId="{338963B5-4886-49BE-99EB-794C818A6417}" srcId="{63F01372-C23E-43CE-B095-97BD67769490}" destId="{EBE00677-11E4-4ACD-B342-5A76AE2C79A1}" srcOrd="4" destOrd="0" parTransId="{BFA143BF-044D-4CD5-9728-035F13AD841A}" sibTransId="{40307E1E-9E38-479D-B694-FA624EBDBF45}"/>
    <dgm:cxn modelId="{FCDDB8B7-DFF7-47D6-BA13-609EA9EF464E}" type="presOf" srcId="{E5E671FB-6DBB-4248-9172-3CC152C5429E}" destId="{47945859-AA72-40B1-89B5-B0219ECEC32B}" srcOrd="0" destOrd="0" presId="urn:microsoft.com/office/officeart/2005/8/layout/process5"/>
    <dgm:cxn modelId="{BD39ECC9-FF96-448B-8EF1-9A712BB56406}" type="presOf" srcId="{B0EE213A-6840-4058-8D72-EB7B87779FB6}" destId="{6A2F833F-910F-4A7B-BEE5-D9F41E51F73A}" srcOrd="1" destOrd="0" presId="urn:microsoft.com/office/officeart/2005/8/layout/process5"/>
    <dgm:cxn modelId="{B0F7F4DA-1425-4947-A630-990BE1D80503}" srcId="{63F01372-C23E-43CE-B095-97BD67769490}" destId="{16162274-30F7-4ED1-B7EC-5AF7D00A3F93}" srcOrd="1" destOrd="0" parTransId="{F50E91A8-04C0-4356-A986-912B2529F20E}" sibTransId="{4CD7A99F-24E0-497B-AD3B-84E9877E0AA1}"/>
    <dgm:cxn modelId="{82A863E0-B371-4044-9430-4EDC9FCF8509}" type="presOf" srcId="{8CF34A04-4342-44C6-A4FE-2ECD8C23AC04}" destId="{730C373E-51D0-45A4-A462-D99BBC7342B1}" srcOrd="0" destOrd="0" presId="urn:microsoft.com/office/officeart/2005/8/layout/process5"/>
    <dgm:cxn modelId="{AEC41AE9-FBDC-41D2-A0B8-89737A03CC11}" srcId="{63F01372-C23E-43CE-B095-97BD67769490}" destId="{6C602BE5-9732-4012-9BAD-86A0E85F5F9B}" srcOrd="5" destOrd="0" parTransId="{66F790B1-A91F-4693-99AF-297027A8B0F0}" sibTransId="{2C354A69-03D5-41CA-982F-6C59FD9226CA}"/>
    <dgm:cxn modelId="{F4635CF1-2842-4C23-80F5-37A058F2C947}" type="presOf" srcId="{4CD7A99F-24E0-497B-AD3B-84E9877E0AA1}" destId="{893C5E2B-AF9B-4A63-A350-46F8DA4274B0}" srcOrd="1" destOrd="0" presId="urn:microsoft.com/office/officeart/2005/8/layout/process5"/>
    <dgm:cxn modelId="{7CDDFBF7-25E4-4A72-9E3D-2117D4A0BC48}" type="presOf" srcId="{40307E1E-9E38-479D-B694-FA624EBDBF45}" destId="{533F1BCF-C0C0-4591-9387-0020747974AA}" srcOrd="0" destOrd="0" presId="urn:microsoft.com/office/officeart/2005/8/layout/process5"/>
    <dgm:cxn modelId="{099AA7FB-B505-4184-A518-D605420989EC}" srcId="{63F01372-C23E-43CE-B095-97BD67769490}" destId="{AADC94EC-1018-4F40-AEBA-B0AAE5A5FB05}" srcOrd="0" destOrd="0" parTransId="{47ABCC6F-0F8E-4F6B-A536-4052592A57C1}" sibTransId="{F35949F7-62CD-42D0-BA89-F066F88827A5}"/>
    <dgm:cxn modelId="{E3774EFF-3EE5-4E19-B458-BC47B2170B54}" type="presOf" srcId="{B0EE213A-6840-4058-8D72-EB7B87779FB6}" destId="{DE789D31-5480-4ADC-9394-C71248EF97F6}" srcOrd="0" destOrd="0" presId="urn:microsoft.com/office/officeart/2005/8/layout/process5"/>
    <dgm:cxn modelId="{101BF0BC-A5B7-4227-A240-B05B30DC848C}" type="presParOf" srcId="{F180642C-308E-4000-9CCA-1ED0ABC36243}" destId="{E4D85747-3576-4828-BBAF-D74886B34DA1}" srcOrd="0" destOrd="0" presId="urn:microsoft.com/office/officeart/2005/8/layout/process5"/>
    <dgm:cxn modelId="{CED252E8-505A-4374-A558-335F93F43E99}" type="presParOf" srcId="{F180642C-308E-4000-9CCA-1ED0ABC36243}" destId="{72CEE9FE-1B44-4588-922A-76EE2AD2F72F}" srcOrd="1" destOrd="0" presId="urn:microsoft.com/office/officeart/2005/8/layout/process5"/>
    <dgm:cxn modelId="{896A6A6E-6B06-4E7C-8CE8-689DC38FC078}" type="presParOf" srcId="{72CEE9FE-1B44-4588-922A-76EE2AD2F72F}" destId="{7AF5D7C9-E07A-40C7-924C-044C64F99F59}" srcOrd="0" destOrd="0" presId="urn:microsoft.com/office/officeart/2005/8/layout/process5"/>
    <dgm:cxn modelId="{A4DDC477-F446-49B4-A793-F307C1962192}" type="presParOf" srcId="{F180642C-308E-4000-9CCA-1ED0ABC36243}" destId="{CF3448F5-CD91-43A8-800F-57D9541ECCC2}" srcOrd="2" destOrd="0" presId="urn:microsoft.com/office/officeart/2005/8/layout/process5"/>
    <dgm:cxn modelId="{7963593A-21F3-4412-BEB5-A647133CC8AD}" type="presParOf" srcId="{F180642C-308E-4000-9CCA-1ED0ABC36243}" destId="{1D49687E-F2E5-465F-ADCF-83D2C2851FB7}" srcOrd="3" destOrd="0" presId="urn:microsoft.com/office/officeart/2005/8/layout/process5"/>
    <dgm:cxn modelId="{3F899857-F93A-44E8-ACA2-3DAC93200534}" type="presParOf" srcId="{1D49687E-F2E5-465F-ADCF-83D2C2851FB7}" destId="{893C5E2B-AF9B-4A63-A350-46F8DA4274B0}" srcOrd="0" destOrd="0" presId="urn:microsoft.com/office/officeart/2005/8/layout/process5"/>
    <dgm:cxn modelId="{E7AD563E-2298-4365-9ABD-9845978FE73D}" type="presParOf" srcId="{F180642C-308E-4000-9CCA-1ED0ABC36243}" destId="{B3E34E73-73F3-4F46-991F-4F9FE360C54E}" srcOrd="4" destOrd="0" presId="urn:microsoft.com/office/officeart/2005/8/layout/process5"/>
    <dgm:cxn modelId="{05EA4B30-D7CD-4575-81C4-4594049F2396}" type="presParOf" srcId="{F180642C-308E-4000-9CCA-1ED0ABC36243}" destId="{730C373E-51D0-45A4-A462-D99BBC7342B1}" srcOrd="5" destOrd="0" presId="urn:microsoft.com/office/officeart/2005/8/layout/process5"/>
    <dgm:cxn modelId="{50DB5A9C-9C1C-497D-B1C1-90CCDA3899A8}" type="presParOf" srcId="{730C373E-51D0-45A4-A462-D99BBC7342B1}" destId="{12D1A9BE-A5ED-4136-B34B-82330A1C2BE1}" srcOrd="0" destOrd="0" presId="urn:microsoft.com/office/officeart/2005/8/layout/process5"/>
    <dgm:cxn modelId="{391EBA1F-ABE3-41F9-99B4-2299569DC66A}" type="presParOf" srcId="{F180642C-308E-4000-9CCA-1ED0ABC36243}" destId="{47945859-AA72-40B1-89B5-B0219ECEC32B}" srcOrd="6" destOrd="0" presId="urn:microsoft.com/office/officeart/2005/8/layout/process5"/>
    <dgm:cxn modelId="{2FC6F93F-406E-4175-B344-EE4A2417EA15}" type="presParOf" srcId="{F180642C-308E-4000-9CCA-1ED0ABC36243}" destId="{DE789D31-5480-4ADC-9394-C71248EF97F6}" srcOrd="7" destOrd="0" presId="urn:microsoft.com/office/officeart/2005/8/layout/process5"/>
    <dgm:cxn modelId="{04E2F1EC-7A67-4064-893C-E7AB26576C68}" type="presParOf" srcId="{DE789D31-5480-4ADC-9394-C71248EF97F6}" destId="{6A2F833F-910F-4A7B-BEE5-D9F41E51F73A}" srcOrd="0" destOrd="0" presId="urn:microsoft.com/office/officeart/2005/8/layout/process5"/>
    <dgm:cxn modelId="{ADB478D1-E647-41D3-A34B-600D728882F6}" type="presParOf" srcId="{F180642C-308E-4000-9CCA-1ED0ABC36243}" destId="{F2462E8B-0E81-4094-87F0-16535F2DB479}" srcOrd="8" destOrd="0" presId="urn:microsoft.com/office/officeart/2005/8/layout/process5"/>
    <dgm:cxn modelId="{F3BA3A00-F1FE-4164-A748-5FB24E505BE4}" type="presParOf" srcId="{F180642C-308E-4000-9CCA-1ED0ABC36243}" destId="{533F1BCF-C0C0-4591-9387-0020747974AA}" srcOrd="9" destOrd="0" presId="urn:microsoft.com/office/officeart/2005/8/layout/process5"/>
    <dgm:cxn modelId="{7BBBF03A-6B9F-41C2-96E8-6EC1F722E4E3}" type="presParOf" srcId="{533F1BCF-C0C0-4591-9387-0020747974AA}" destId="{B72B80CB-264F-4A67-8DEB-A9DA579304AC}" srcOrd="0" destOrd="0" presId="urn:microsoft.com/office/officeart/2005/8/layout/process5"/>
    <dgm:cxn modelId="{D6837952-0A55-4EA0-A602-CC00F6B04801}" type="presParOf" srcId="{F180642C-308E-4000-9CCA-1ED0ABC36243}" destId="{F917450C-F019-4D3E-B2CC-1EFB67C771C5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16A418-CB7E-4AFB-8F47-671D67D5F08C}" type="doc">
      <dgm:prSet loTypeId="urn:microsoft.com/office/officeart/2008/layout/PictureStrips" loCatId="pictur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9E5B06A-9461-406C-95F6-57A52A81DB4C}">
      <dgm:prSet custT="1"/>
      <dgm:spPr/>
      <dgm:t>
        <a:bodyPr/>
        <a:lstStyle/>
        <a:p>
          <a:r>
            <a:rPr lang="ru-RU" sz="1600" dirty="0">
              <a:solidFill>
                <a:srgbClr val="002060"/>
              </a:solidFill>
            </a:rPr>
            <a:t>объяснение и описание технологических процессов</a:t>
          </a:r>
        </a:p>
      </dgm:t>
    </dgm:pt>
    <dgm:pt modelId="{143FD120-9CA0-47C1-8B63-817F8901FFD0}" type="parTrans" cxnId="{593258CD-7E07-4E8E-819C-EACBBA26EE05}">
      <dgm:prSet/>
      <dgm:spPr/>
      <dgm:t>
        <a:bodyPr/>
        <a:lstStyle/>
        <a:p>
          <a:endParaRPr lang="ru-RU" sz="1800"/>
        </a:p>
      </dgm:t>
    </dgm:pt>
    <dgm:pt modelId="{1197E7CF-1F7E-41B0-8F04-E06B3EFDFE49}" type="sibTrans" cxnId="{593258CD-7E07-4E8E-819C-EACBBA26EE05}">
      <dgm:prSet/>
      <dgm:spPr/>
      <dgm:t>
        <a:bodyPr/>
        <a:lstStyle/>
        <a:p>
          <a:endParaRPr lang="ru-RU" sz="1800"/>
        </a:p>
      </dgm:t>
    </dgm:pt>
    <dgm:pt modelId="{8E93F10D-34E3-41B3-A5B9-19273BD65696}">
      <dgm:prSet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использование и построение моделей явлений и процессов </a:t>
          </a:r>
        </a:p>
      </dgm:t>
    </dgm:pt>
    <dgm:pt modelId="{505990E4-A241-47A4-9BF3-EE7298A0A60E}" type="parTrans" cxnId="{3056252F-9E69-49C7-945B-4D02A8DE0272}">
      <dgm:prSet/>
      <dgm:spPr/>
      <dgm:t>
        <a:bodyPr/>
        <a:lstStyle/>
        <a:p>
          <a:endParaRPr lang="ru-RU" sz="1800"/>
        </a:p>
      </dgm:t>
    </dgm:pt>
    <dgm:pt modelId="{B308699A-4739-48B6-9A5F-FF983806AAE6}" type="sibTrans" cxnId="{3056252F-9E69-49C7-945B-4D02A8DE0272}">
      <dgm:prSet/>
      <dgm:spPr/>
      <dgm:t>
        <a:bodyPr/>
        <a:lstStyle/>
        <a:p>
          <a:endParaRPr lang="ru-RU" sz="1800"/>
        </a:p>
      </dgm:t>
    </dgm:pt>
    <dgm:pt modelId="{60C6827A-8E18-475E-822C-D38AE6A92CF2}">
      <dgm:prSet custT="1"/>
      <dgm:spPr/>
      <dgm:t>
        <a:bodyPr/>
        <a:lstStyle/>
        <a:p>
          <a:r>
            <a:rPr lang="ru-RU" sz="1600" dirty="0">
              <a:solidFill>
                <a:srgbClr val="002060"/>
              </a:solidFill>
            </a:rPr>
            <a:t>прогнозирование изменений</a:t>
          </a:r>
        </a:p>
      </dgm:t>
    </dgm:pt>
    <dgm:pt modelId="{3453F3AF-8E96-43FA-AC10-77C7B208312B}" type="parTrans" cxnId="{7C71D147-77C3-446B-8EE3-B3ED82D95012}">
      <dgm:prSet/>
      <dgm:spPr/>
      <dgm:t>
        <a:bodyPr/>
        <a:lstStyle/>
        <a:p>
          <a:endParaRPr lang="ru-RU" sz="1800"/>
        </a:p>
      </dgm:t>
    </dgm:pt>
    <dgm:pt modelId="{3B4A7801-C274-4424-B775-EBB2A7702D97}" type="sibTrans" cxnId="{7C71D147-77C3-446B-8EE3-B3ED82D95012}">
      <dgm:prSet/>
      <dgm:spPr/>
      <dgm:t>
        <a:bodyPr/>
        <a:lstStyle/>
        <a:p>
          <a:endParaRPr lang="ru-RU" sz="1800"/>
        </a:p>
      </dgm:t>
    </dgm:pt>
    <dgm:pt modelId="{EF191A20-97B4-4F47-B485-A16DD277C605}">
      <dgm:prSet custT="1"/>
      <dgm:spPr/>
      <dgm:t>
        <a:bodyPr/>
        <a:lstStyle/>
        <a:p>
          <a:r>
            <a:rPr lang="ru-RU" sz="1600" dirty="0">
              <a:solidFill>
                <a:srgbClr val="002060"/>
              </a:solidFill>
            </a:rPr>
            <a:t>формулирование выводов на основе имеющихся данных </a:t>
          </a:r>
        </a:p>
      </dgm:t>
    </dgm:pt>
    <dgm:pt modelId="{96D9BBB6-FEBB-49BD-9E0C-25CB17A5A465}" type="parTrans" cxnId="{151BDFBF-D00E-45DA-92BB-444D2F0F108E}">
      <dgm:prSet/>
      <dgm:spPr/>
      <dgm:t>
        <a:bodyPr/>
        <a:lstStyle/>
        <a:p>
          <a:endParaRPr lang="ru-RU" sz="1800"/>
        </a:p>
      </dgm:t>
    </dgm:pt>
    <dgm:pt modelId="{DD5D1F23-592B-4CEA-8145-AC55DC9A9453}" type="sibTrans" cxnId="{151BDFBF-D00E-45DA-92BB-444D2F0F108E}">
      <dgm:prSet/>
      <dgm:spPr/>
      <dgm:t>
        <a:bodyPr/>
        <a:lstStyle/>
        <a:p>
          <a:endParaRPr lang="ru-RU" sz="1800"/>
        </a:p>
      </dgm:t>
    </dgm:pt>
    <dgm:pt modelId="{9BAC3532-D74F-4A0C-B4C1-8ACDBD450937}">
      <dgm:prSet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анализ выводов и оценка их достоверности</a:t>
          </a:r>
        </a:p>
      </dgm:t>
    </dgm:pt>
    <dgm:pt modelId="{FB238D93-E966-47C2-8616-48D93F8D78E5}" type="parTrans" cxnId="{46DF99A6-2B1C-4127-A848-21F122C1C94B}">
      <dgm:prSet/>
      <dgm:spPr/>
      <dgm:t>
        <a:bodyPr/>
        <a:lstStyle/>
        <a:p>
          <a:endParaRPr lang="ru-RU" sz="1800"/>
        </a:p>
      </dgm:t>
    </dgm:pt>
    <dgm:pt modelId="{C66E00D1-65D9-4541-9ED5-F4B40CBEC4ED}" type="sibTrans" cxnId="{46DF99A6-2B1C-4127-A848-21F122C1C94B}">
      <dgm:prSet/>
      <dgm:spPr/>
      <dgm:t>
        <a:bodyPr/>
        <a:lstStyle/>
        <a:p>
          <a:endParaRPr lang="ru-RU" sz="1800"/>
        </a:p>
      </dgm:t>
    </dgm:pt>
    <dgm:pt modelId="{D43BF224-45C6-433B-8B2B-64274C3C23CA}">
      <dgm:prSet custT="1"/>
      <dgm:spPr/>
      <dgm:t>
        <a:bodyPr/>
        <a:lstStyle/>
        <a:p>
          <a:r>
            <a:rPr lang="ru-RU" sz="1400" dirty="0">
              <a:solidFill>
                <a:srgbClr val="002060"/>
              </a:solidFill>
            </a:rPr>
            <a:t>выдвижение гипотез и определение способов их проверки</a:t>
          </a:r>
        </a:p>
      </dgm:t>
    </dgm:pt>
    <dgm:pt modelId="{95FE07BC-4F49-47E5-95A7-0FAD84360E00}" type="parTrans" cxnId="{2AD794CF-F9A8-4C30-913E-F0561E912432}">
      <dgm:prSet/>
      <dgm:spPr/>
      <dgm:t>
        <a:bodyPr/>
        <a:lstStyle/>
        <a:p>
          <a:endParaRPr lang="ru-RU" sz="1800"/>
        </a:p>
      </dgm:t>
    </dgm:pt>
    <dgm:pt modelId="{4CA66F82-A9A5-472F-B1F5-B5731254D8F5}" type="sibTrans" cxnId="{2AD794CF-F9A8-4C30-913E-F0561E912432}">
      <dgm:prSet/>
      <dgm:spPr/>
      <dgm:t>
        <a:bodyPr/>
        <a:lstStyle/>
        <a:p>
          <a:endParaRPr lang="ru-RU" sz="1800"/>
        </a:p>
      </dgm:t>
    </dgm:pt>
    <dgm:pt modelId="{BA498383-AED5-4BAE-A0CA-F49FEADDF999}">
      <dgm:prSet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формулирование цели исследования</a:t>
          </a:r>
        </a:p>
      </dgm:t>
    </dgm:pt>
    <dgm:pt modelId="{E14E216E-22B0-428F-B3A6-3F847EC1993F}" type="parTrans" cxnId="{5A22A51D-04A1-4A38-9A9F-D3486CE1BF21}">
      <dgm:prSet/>
      <dgm:spPr/>
      <dgm:t>
        <a:bodyPr/>
        <a:lstStyle/>
        <a:p>
          <a:endParaRPr lang="ru-RU" sz="1800"/>
        </a:p>
      </dgm:t>
    </dgm:pt>
    <dgm:pt modelId="{DADBE7BF-4363-4D0A-B590-0C713F55C392}" type="sibTrans" cxnId="{5A22A51D-04A1-4A38-9A9F-D3486CE1BF21}">
      <dgm:prSet/>
      <dgm:spPr/>
      <dgm:t>
        <a:bodyPr/>
        <a:lstStyle/>
        <a:p>
          <a:endParaRPr lang="ru-RU" sz="1800"/>
        </a:p>
      </dgm:t>
    </dgm:pt>
    <dgm:pt modelId="{5BB9E2FD-01F4-422F-85E5-A423CF422018}">
      <dgm:prSet custT="1"/>
      <dgm:spPr/>
      <dgm:t>
        <a:bodyPr/>
        <a:lstStyle/>
        <a:p>
          <a:r>
            <a:rPr lang="ru-RU" sz="1800" dirty="0">
              <a:solidFill>
                <a:srgbClr val="002060"/>
              </a:solidFill>
            </a:rPr>
            <a:t>построение плана исследования</a:t>
          </a:r>
        </a:p>
      </dgm:t>
    </dgm:pt>
    <dgm:pt modelId="{D125288B-1310-4CC3-9142-C3A78300273A}" type="parTrans" cxnId="{C7C44232-BBFD-48F5-8D02-4C15325CC066}">
      <dgm:prSet/>
      <dgm:spPr/>
      <dgm:t>
        <a:bodyPr/>
        <a:lstStyle/>
        <a:p>
          <a:endParaRPr lang="ru-RU" sz="1800"/>
        </a:p>
      </dgm:t>
    </dgm:pt>
    <dgm:pt modelId="{8CFA7EC9-43C2-4795-9C82-A4ECBABE6CB5}" type="sibTrans" cxnId="{C7C44232-BBFD-48F5-8D02-4C15325CC066}">
      <dgm:prSet/>
      <dgm:spPr/>
      <dgm:t>
        <a:bodyPr/>
        <a:lstStyle/>
        <a:p>
          <a:endParaRPr lang="ru-RU" sz="1800"/>
        </a:p>
      </dgm:t>
    </dgm:pt>
    <dgm:pt modelId="{012D7E08-D554-4733-B2F3-1A6B12D8DCFA}">
      <dgm:prSet custT="1"/>
      <dgm:spPr/>
      <dgm:t>
        <a:bodyPr/>
        <a:lstStyle/>
        <a:p>
          <a:r>
            <a:rPr lang="ru-RU" sz="1400" dirty="0">
              <a:solidFill>
                <a:srgbClr val="002060"/>
              </a:solidFill>
            </a:rPr>
            <a:t>дискуссия по вопросам реализации технологических процессов</a:t>
          </a:r>
        </a:p>
      </dgm:t>
    </dgm:pt>
    <dgm:pt modelId="{6AB84C08-D559-440C-B2A1-BF80576B746B}" type="parTrans" cxnId="{5F26DB89-6753-4DF6-BBCC-AE2C543FDC52}">
      <dgm:prSet/>
      <dgm:spPr/>
      <dgm:t>
        <a:bodyPr/>
        <a:lstStyle/>
        <a:p>
          <a:endParaRPr lang="ru-RU" sz="1800"/>
        </a:p>
      </dgm:t>
    </dgm:pt>
    <dgm:pt modelId="{FC169B9D-1F43-490E-90BE-715CD399DB60}" type="sibTrans" cxnId="{5F26DB89-6753-4DF6-BBCC-AE2C543FDC52}">
      <dgm:prSet/>
      <dgm:spPr/>
      <dgm:t>
        <a:bodyPr/>
        <a:lstStyle/>
        <a:p>
          <a:endParaRPr lang="ru-RU" sz="1800"/>
        </a:p>
      </dgm:t>
    </dgm:pt>
    <dgm:pt modelId="{D29A00BE-B853-48EF-865C-9D1617C38ECC}" type="pres">
      <dgm:prSet presAssocID="{0216A418-CB7E-4AFB-8F47-671D67D5F08C}" presName="Name0" presStyleCnt="0">
        <dgm:presLayoutVars>
          <dgm:dir/>
          <dgm:resizeHandles val="exact"/>
        </dgm:presLayoutVars>
      </dgm:prSet>
      <dgm:spPr/>
    </dgm:pt>
    <dgm:pt modelId="{BF651E57-8538-4C13-B581-D44E9BAEE178}" type="pres">
      <dgm:prSet presAssocID="{29E5B06A-9461-406C-95F6-57A52A81DB4C}" presName="composite" presStyleCnt="0"/>
      <dgm:spPr/>
    </dgm:pt>
    <dgm:pt modelId="{F1BA2F8A-1F66-49CD-A969-DC7A7C9EBED5}" type="pres">
      <dgm:prSet presAssocID="{29E5B06A-9461-406C-95F6-57A52A81DB4C}" presName="rect1" presStyleLbl="trAlignAcc1" presStyleIdx="0" presStyleCnt="9" custScaleY="150384">
        <dgm:presLayoutVars>
          <dgm:bulletEnabled val="1"/>
        </dgm:presLayoutVars>
      </dgm:prSet>
      <dgm:spPr/>
    </dgm:pt>
    <dgm:pt modelId="{870AC9CD-4263-4E14-AEC8-7AAA5E49B85B}" type="pres">
      <dgm:prSet presAssocID="{29E5B06A-9461-406C-95F6-57A52A81DB4C}" presName="rect2" presStyleLbl="fgImgPlace1" presStyleIdx="0" presStyleCnt="9" custLinFactNeighborX="148" custLinFactNeighborY="-19555"/>
      <dgm:spPr/>
    </dgm:pt>
    <dgm:pt modelId="{477D3E65-9C31-41C0-B73A-9666F5F20BEB}" type="pres">
      <dgm:prSet presAssocID="{1197E7CF-1F7E-41B0-8F04-E06B3EFDFE49}" presName="sibTrans" presStyleCnt="0"/>
      <dgm:spPr/>
    </dgm:pt>
    <dgm:pt modelId="{5F35D017-0BE2-4D2F-BAAC-1E624E0FDDB2}" type="pres">
      <dgm:prSet presAssocID="{8E93F10D-34E3-41B3-A5B9-19273BD65696}" presName="composite" presStyleCnt="0"/>
      <dgm:spPr/>
    </dgm:pt>
    <dgm:pt modelId="{1D453404-61CC-4574-9A36-40A9729C7BBE}" type="pres">
      <dgm:prSet presAssocID="{8E93F10D-34E3-41B3-A5B9-19273BD65696}" presName="rect1" presStyleLbl="trAlignAcc1" presStyleIdx="1" presStyleCnt="9" custScaleY="151024" custLinFactNeighborX="2413" custLinFactNeighborY="7542">
        <dgm:presLayoutVars>
          <dgm:bulletEnabled val="1"/>
        </dgm:presLayoutVars>
      </dgm:prSet>
      <dgm:spPr/>
    </dgm:pt>
    <dgm:pt modelId="{4CF252AF-4BAB-45D9-BE3D-BE3C83482EDA}" type="pres">
      <dgm:prSet presAssocID="{8E93F10D-34E3-41B3-A5B9-19273BD65696}" presName="rect2" presStyleLbl="fgImgPlace1" presStyleIdx="1" presStyleCnt="9" custLinFactNeighborX="5782" custLinFactNeighborY="-11456"/>
      <dgm:spPr/>
    </dgm:pt>
    <dgm:pt modelId="{E00C378F-91BF-49DB-ADDA-7D5EA111FE05}" type="pres">
      <dgm:prSet presAssocID="{B308699A-4739-48B6-9A5F-FF983806AAE6}" presName="sibTrans" presStyleCnt="0"/>
      <dgm:spPr/>
    </dgm:pt>
    <dgm:pt modelId="{BFD17CA3-9DBA-470C-B077-66652C73B2E9}" type="pres">
      <dgm:prSet presAssocID="{60C6827A-8E18-475E-822C-D38AE6A92CF2}" presName="composite" presStyleCnt="0"/>
      <dgm:spPr/>
    </dgm:pt>
    <dgm:pt modelId="{D8FCEBFE-D2BD-4D2B-85AA-D00948B8D684}" type="pres">
      <dgm:prSet presAssocID="{60C6827A-8E18-475E-822C-D38AE6A92CF2}" presName="rect1" presStyleLbl="trAlignAcc1" presStyleIdx="2" presStyleCnt="9" custScaleY="135940">
        <dgm:presLayoutVars>
          <dgm:bulletEnabled val="1"/>
        </dgm:presLayoutVars>
      </dgm:prSet>
      <dgm:spPr/>
    </dgm:pt>
    <dgm:pt modelId="{241E745B-F14D-4DE5-B2F6-B9CF18930B10}" type="pres">
      <dgm:prSet presAssocID="{60C6827A-8E18-475E-822C-D38AE6A92CF2}" presName="rect2" presStyleLbl="fgImgPlace1" presStyleIdx="2" presStyleCnt="9" custLinFactNeighborX="-6307" custLinFactNeighborY="-11456"/>
      <dgm:spPr/>
    </dgm:pt>
    <dgm:pt modelId="{62A4E501-ED21-4A23-8CD3-B4AC07BAFCBA}" type="pres">
      <dgm:prSet presAssocID="{3B4A7801-C274-4424-B775-EBB2A7702D97}" presName="sibTrans" presStyleCnt="0"/>
      <dgm:spPr/>
    </dgm:pt>
    <dgm:pt modelId="{9D967977-3DD4-43E8-ACC4-5CD0D9DD69D2}" type="pres">
      <dgm:prSet presAssocID="{EF191A20-97B4-4F47-B485-A16DD277C605}" presName="composite" presStyleCnt="0"/>
      <dgm:spPr/>
    </dgm:pt>
    <dgm:pt modelId="{C9F5CF8E-9F07-43F3-AA55-EB54C3B8CF3C}" type="pres">
      <dgm:prSet presAssocID="{EF191A20-97B4-4F47-B485-A16DD277C605}" presName="rect1" presStyleLbl="trAlignAcc1" presStyleIdx="3" presStyleCnt="9">
        <dgm:presLayoutVars>
          <dgm:bulletEnabled val="1"/>
        </dgm:presLayoutVars>
      </dgm:prSet>
      <dgm:spPr/>
    </dgm:pt>
    <dgm:pt modelId="{54788203-F3A6-4382-A0A2-707DBD76D221}" type="pres">
      <dgm:prSet presAssocID="{EF191A20-97B4-4F47-B485-A16DD277C605}" presName="rect2" presStyleLbl="fgImgPlace1" presStyleIdx="3" presStyleCnt="9"/>
      <dgm:spPr/>
    </dgm:pt>
    <dgm:pt modelId="{9D92C6AA-4B9F-4118-9E1F-B31751AE04A0}" type="pres">
      <dgm:prSet presAssocID="{DD5D1F23-592B-4CEA-8145-AC55DC9A9453}" presName="sibTrans" presStyleCnt="0"/>
      <dgm:spPr/>
    </dgm:pt>
    <dgm:pt modelId="{5DF34399-ADE2-4C48-93AD-3EB0A0AB2AE1}" type="pres">
      <dgm:prSet presAssocID="{9BAC3532-D74F-4A0C-B4C1-8ACDBD450937}" presName="composite" presStyleCnt="0"/>
      <dgm:spPr/>
    </dgm:pt>
    <dgm:pt modelId="{87E0BEAF-8429-4944-BFAE-48B3681BC911}" type="pres">
      <dgm:prSet presAssocID="{9BAC3532-D74F-4A0C-B4C1-8ACDBD450937}" presName="rect1" presStyleLbl="trAlignAcc1" presStyleIdx="4" presStyleCnt="9">
        <dgm:presLayoutVars>
          <dgm:bulletEnabled val="1"/>
        </dgm:presLayoutVars>
      </dgm:prSet>
      <dgm:spPr/>
    </dgm:pt>
    <dgm:pt modelId="{D7B73C0A-F99B-435B-A415-7CE93D9D5E2C}" type="pres">
      <dgm:prSet presAssocID="{9BAC3532-D74F-4A0C-B4C1-8ACDBD450937}" presName="rect2" presStyleLbl="fgImgPlace1" presStyleIdx="4" presStyleCnt="9"/>
      <dgm:spPr/>
    </dgm:pt>
    <dgm:pt modelId="{9045CE7C-F691-4C45-90DB-012F04A3D0BC}" type="pres">
      <dgm:prSet presAssocID="{C66E00D1-65D9-4541-9ED5-F4B40CBEC4ED}" presName="sibTrans" presStyleCnt="0"/>
      <dgm:spPr/>
    </dgm:pt>
    <dgm:pt modelId="{C1978091-52C4-4870-AE88-6DD6672CB90A}" type="pres">
      <dgm:prSet presAssocID="{D43BF224-45C6-433B-8B2B-64274C3C23CA}" presName="composite" presStyleCnt="0"/>
      <dgm:spPr/>
    </dgm:pt>
    <dgm:pt modelId="{65674AF9-07E9-42CC-BC16-770FA45A437A}" type="pres">
      <dgm:prSet presAssocID="{D43BF224-45C6-433B-8B2B-64274C3C23CA}" presName="rect1" presStyleLbl="trAlignAcc1" presStyleIdx="5" presStyleCnt="9" custScaleY="132604" custLinFactNeighborX="-232" custLinFactNeighborY="-1282">
        <dgm:presLayoutVars>
          <dgm:bulletEnabled val="1"/>
        </dgm:presLayoutVars>
      </dgm:prSet>
      <dgm:spPr/>
    </dgm:pt>
    <dgm:pt modelId="{EBA67EF7-8633-4F3D-B06F-F51112FDCD00}" type="pres">
      <dgm:prSet presAssocID="{D43BF224-45C6-433B-8B2B-64274C3C23CA}" presName="rect2" presStyleLbl="fgImgPlace1" presStyleIdx="5" presStyleCnt="9" custLinFactNeighborX="-6307" custLinFactNeighborY="-11089"/>
      <dgm:spPr/>
    </dgm:pt>
    <dgm:pt modelId="{514D0E49-4EDA-4397-AA3B-FEA16CC1F57A}" type="pres">
      <dgm:prSet presAssocID="{4CA66F82-A9A5-472F-B1F5-B5731254D8F5}" presName="sibTrans" presStyleCnt="0"/>
      <dgm:spPr/>
    </dgm:pt>
    <dgm:pt modelId="{1043B675-1A88-49F4-AB3C-BB4EBD855C3C}" type="pres">
      <dgm:prSet presAssocID="{BA498383-AED5-4BAE-A0CA-F49FEADDF999}" presName="composite" presStyleCnt="0"/>
      <dgm:spPr/>
    </dgm:pt>
    <dgm:pt modelId="{919B1122-BF06-4C68-92BA-A5490FAFC147}" type="pres">
      <dgm:prSet presAssocID="{BA498383-AED5-4BAE-A0CA-F49FEADDF999}" presName="rect1" presStyleLbl="trAlignAcc1" presStyleIdx="6" presStyleCnt="9">
        <dgm:presLayoutVars>
          <dgm:bulletEnabled val="1"/>
        </dgm:presLayoutVars>
      </dgm:prSet>
      <dgm:spPr/>
    </dgm:pt>
    <dgm:pt modelId="{8DA51644-16F2-42A6-9247-4F3BBA9C507C}" type="pres">
      <dgm:prSet presAssocID="{BA498383-AED5-4BAE-A0CA-F49FEADDF999}" presName="rect2" presStyleLbl="fgImgPlace1" presStyleIdx="6" presStyleCnt="9"/>
      <dgm:spPr/>
    </dgm:pt>
    <dgm:pt modelId="{E672D5AF-2404-4CEF-B6DC-0AE9EED2A2AE}" type="pres">
      <dgm:prSet presAssocID="{DADBE7BF-4363-4D0A-B590-0C713F55C392}" presName="sibTrans" presStyleCnt="0"/>
      <dgm:spPr/>
    </dgm:pt>
    <dgm:pt modelId="{D2E0508F-9D38-422A-8EEE-657B6308B96E}" type="pres">
      <dgm:prSet presAssocID="{5BB9E2FD-01F4-422F-85E5-A423CF422018}" presName="composite" presStyleCnt="0"/>
      <dgm:spPr/>
    </dgm:pt>
    <dgm:pt modelId="{03579B11-5BD6-4A9A-AA3A-D119EA160BA1}" type="pres">
      <dgm:prSet presAssocID="{5BB9E2FD-01F4-422F-85E5-A423CF422018}" presName="rect1" presStyleLbl="trAlignAcc1" presStyleIdx="7" presStyleCnt="9">
        <dgm:presLayoutVars>
          <dgm:bulletEnabled val="1"/>
        </dgm:presLayoutVars>
      </dgm:prSet>
      <dgm:spPr/>
    </dgm:pt>
    <dgm:pt modelId="{0A4D590A-5455-4157-94DA-DD8FC95FC9E8}" type="pres">
      <dgm:prSet presAssocID="{5BB9E2FD-01F4-422F-85E5-A423CF422018}" presName="rect2" presStyleLbl="fgImgPlace1" presStyleIdx="7" presStyleCnt="9"/>
      <dgm:spPr/>
    </dgm:pt>
    <dgm:pt modelId="{1B42B959-8D63-499F-A57D-D92C2035E7AC}" type="pres">
      <dgm:prSet presAssocID="{8CFA7EC9-43C2-4795-9C82-A4ECBABE6CB5}" presName="sibTrans" presStyleCnt="0"/>
      <dgm:spPr/>
    </dgm:pt>
    <dgm:pt modelId="{2F78DAC1-B16E-4538-80C0-330BB885A2BF}" type="pres">
      <dgm:prSet presAssocID="{012D7E08-D554-4733-B2F3-1A6B12D8DCFA}" presName="composite" presStyleCnt="0"/>
      <dgm:spPr/>
    </dgm:pt>
    <dgm:pt modelId="{388E4471-319F-4669-848B-53241C6E6CE2}" type="pres">
      <dgm:prSet presAssocID="{012D7E08-D554-4733-B2F3-1A6B12D8DCFA}" presName="rect1" presStyleLbl="trAlignAcc1" presStyleIdx="8" presStyleCnt="9">
        <dgm:presLayoutVars>
          <dgm:bulletEnabled val="1"/>
        </dgm:presLayoutVars>
      </dgm:prSet>
      <dgm:spPr/>
    </dgm:pt>
    <dgm:pt modelId="{8E62F8BF-B6AD-4174-B571-469D76F5A5D1}" type="pres">
      <dgm:prSet presAssocID="{012D7E08-D554-4733-B2F3-1A6B12D8DCFA}" presName="rect2" presStyleLbl="fgImgPlace1" presStyleIdx="8" presStyleCnt="9"/>
      <dgm:spPr/>
    </dgm:pt>
  </dgm:ptLst>
  <dgm:cxnLst>
    <dgm:cxn modelId="{D480FC01-4948-4743-8BF3-7B11CEE06E4A}" type="presOf" srcId="{0216A418-CB7E-4AFB-8F47-671D67D5F08C}" destId="{D29A00BE-B853-48EF-865C-9D1617C38ECC}" srcOrd="0" destOrd="0" presId="urn:microsoft.com/office/officeart/2008/layout/PictureStrips"/>
    <dgm:cxn modelId="{BFCD0218-1514-4ECC-8795-96154BF2B285}" type="presOf" srcId="{29E5B06A-9461-406C-95F6-57A52A81DB4C}" destId="{F1BA2F8A-1F66-49CD-A969-DC7A7C9EBED5}" srcOrd="0" destOrd="0" presId="urn:microsoft.com/office/officeart/2008/layout/PictureStrips"/>
    <dgm:cxn modelId="{5A22A51D-04A1-4A38-9A9F-D3486CE1BF21}" srcId="{0216A418-CB7E-4AFB-8F47-671D67D5F08C}" destId="{BA498383-AED5-4BAE-A0CA-F49FEADDF999}" srcOrd="6" destOrd="0" parTransId="{E14E216E-22B0-428F-B3A6-3F847EC1993F}" sibTransId="{DADBE7BF-4363-4D0A-B590-0C713F55C392}"/>
    <dgm:cxn modelId="{9D88472C-FFAB-411C-9B65-09EF53BE6002}" type="presOf" srcId="{9BAC3532-D74F-4A0C-B4C1-8ACDBD450937}" destId="{87E0BEAF-8429-4944-BFAE-48B3681BC911}" srcOrd="0" destOrd="0" presId="urn:microsoft.com/office/officeart/2008/layout/PictureStrips"/>
    <dgm:cxn modelId="{3056252F-9E69-49C7-945B-4D02A8DE0272}" srcId="{0216A418-CB7E-4AFB-8F47-671D67D5F08C}" destId="{8E93F10D-34E3-41B3-A5B9-19273BD65696}" srcOrd="1" destOrd="0" parTransId="{505990E4-A241-47A4-9BF3-EE7298A0A60E}" sibTransId="{B308699A-4739-48B6-9A5F-FF983806AAE6}"/>
    <dgm:cxn modelId="{C7C44232-BBFD-48F5-8D02-4C15325CC066}" srcId="{0216A418-CB7E-4AFB-8F47-671D67D5F08C}" destId="{5BB9E2FD-01F4-422F-85E5-A423CF422018}" srcOrd="7" destOrd="0" parTransId="{D125288B-1310-4CC3-9142-C3A78300273A}" sibTransId="{8CFA7EC9-43C2-4795-9C82-A4ECBABE6CB5}"/>
    <dgm:cxn modelId="{CF7D443C-7CA3-4D68-B595-813CA0F18AE9}" type="presOf" srcId="{5BB9E2FD-01F4-422F-85E5-A423CF422018}" destId="{03579B11-5BD6-4A9A-AA3A-D119EA160BA1}" srcOrd="0" destOrd="0" presId="urn:microsoft.com/office/officeart/2008/layout/PictureStrips"/>
    <dgm:cxn modelId="{7C71D147-77C3-446B-8EE3-B3ED82D95012}" srcId="{0216A418-CB7E-4AFB-8F47-671D67D5F08C}" destId="{60C6827A-8E18-475E-822C-D38AE6A92CF2}" srcOrd="2" destOrd="0" parTransId="{3453F3AF-8E96-43FA-AC10-77C7B208312B}" sibTransId="{3B4A7801-C274-4424-B775-EBB2A7702D97}"/>
    <dgm:cxn modelId="{6BABE750-726A-4851-9A92-2DA391CE7698}" type="presOf" srcId="{BA498383-AED5-4BAE-A0CA-F49FEADDF999}" destId="{919B1122-BF06-4C68-92BA-A5490FAFC147}" srcOrd="0" destOrd="0" presId="urn:microsoft.com/office/officeart/2008/layout/PictureStrips"/>
    <dgm:cxn modelId="{2ED10C59-E211-4111-9DE9-AACAFDE7E0B6}" type="presOf" srcId="{D43BF224-45C6-433B-8B2B-64274C3C23CA}" destId="{65674AF9-07E9-42CC-BC16-770FA45A437A}" srcOrd="0" destOrd="0" presId="urn:microsoft.com/office/officeart/2008/layout/PictureStrips"/>
    <dgm:cxn modelId="{969D7179-669F-4336-A87B-E1CAA84DDC79}" type="presOf" srcId="{60C6827A-8E18-475E-822C-D38AE6A92CF2}" destId="{D8FCEBFE-D2BD-4D2B-85AA-D00948B8D684}" srcOrd="0" destOrd="0" presId="urn:microsoft.com/office/officeart/2008/layout/PictureStrips"/>
    <dgm:cxn modelId="{DB85D279-DF16-4B19-B0CF-91474C2CE377}" type="presOf" srcId="{8E93F10D-34E3-41B3-A5B9-19273BD65696}" destId="{1D453404-61CC-4574-9A36-40A9729C7BBE}" srcOrd="0" destOrd="0" presId="urn:microsoft.com/office/officeart/2008/layout/PictureStrips"/>
    <dgm:cxn modelId="{5F26DB89-6753-4DF6-BBCC-AE2C543FDC52}" srcId="{0216A418-CB7E-4AFB-8F47-671D67D5F08C}" destId="{012D7E08-D554-4733-B2F3-1A6B12D8DCFA}" srcOrd="8" destOrd="0" parTransId="{6AB84C08-D559-440C-B2A1-BF80576B746B}" sibTransId="{FC169B9D-1F43-490E-90BE-715CD399DB60}"/>
    <dgm:cxn modelId="{847233A0-33B7-4C42-BF21-C6F294421386}" type="presOf" srcId="{012D7E08-D554-4733-B2F3-1A6B12D8DCFA}" destId="{388E4471-319F-4669-848B-53241C6E6CE2}" srcOrd="0" destOrd="0" presId="urn:microsoft.com/office/officeart/2008/layout/PictureStrips"/>
    <dgm:cxn modelId="{46DF99A6-2B1C-4127-A848-21F122C1C94B}" srcId="{0216A418-CB7E-4AFB-8F47-671D67D5F08C}" destId="{9BAC3532-D74F-4A0C-B4C1-8ACDBD450937}" srcOrd="4" destOrd="0" parTransId="{FB238D93-E966-47C2-8616-48D93F8D78E5}" sibTransId="{C66E00D1-65D9-4541-9ED5-F4B40CBEC4ED}"/>
    <dgm:cxn modelId="{151BDFBF-D00E-45DA-92BB-444D2F0F108E}" srcId="{0216A418-CB7E-4AFB-8F47-671D67D5F08C}" destId="{EF191A20-97B4-4F47-B485-A16DD277C605}" srcOrd="3" destOrd="0" parTransId="{96D9BBB6-FEBB-49BD-9E0C-25CB17A5A465}" sibTransId="{DD5D1F23-592B-4CEA-8145-AC55DC9A9453}"/>
    <dgm:cxn modelId="{593258CD-7E07-4E8E-819C-EACBBA26EE05}" srcId="{0216A418-CB7E-4AFB-8F47-671D67D5F08C}" destId="{29E5B06A-9461-406C-95F6-57A52A81DB4C}" srcOrd="0" destOrd="0" parTransId="{143FD120-9CA0-47C1-8B63-817F8901FFD0}" sibTransId="{1197E7CF-1F7E-41B0-8F04-E06B3EFDFE49}"/>
    <dgm:cxn modelId="{2AD794CF-F9A8-4C30-913E-F0561E912432}" srcId="{0216A418-CB7E-4AFB-8F47-671D67D5F08C}" destId="{D43BF224-45C6-433B-8B2B-64274C3C23CA}" srcOrd="5" destOrd="0" parTransId="{95FE07BC-4F49-47E5-95A7-0FAD84360E00}" sibTransId="{4CA66F82-A9A5-472F-B1F5-B5731254D8F5}"/>
    <dgm:cxn modelId="{8450B2ED-FE10-4C4E-84A3-00B90A52B47F}" type="presOf" srcId="{EF191A20-97B4-4F47-B485-A16DD277C605}" destId="{C9F5CF8E-9F07-43F3-AA55-EB54C3B8CF3C}" srcOrd="0" destOrd="0" presId="urn:microsoft.com/office/officeart/2008/layout/PictureStrips"/>
    <dgm:cxn modelId="{BE9AF280-A541-4775-A6EE-50B7EB753305}" type="presParOf" srcId="{D29A00BE-B853-48EF-865C-9D1617C38ECC}" destId="{BF651E57-8538-4C13-B581-D44E9BAEE178}" srcOrd="0" destOrd="0" presId="urn:microsoft.com/office/officeart/2008/layout/PictureStrips"/>
    <dgm:cxn modelId="{44D374B7-36C1-4529-B2A6-1A18B0A7804A}" type="presParOf" srcId="{BF651E57-8538-4C13-B581-D44E9BAEE178}" destId="{F1BA2F8A-1F66-49CD-A969-DC7A7C9EBED5}" srcOrd="0" destOrd="0" presId="urn:microsoft.com/office/officeart/2008/layout/PictureStrips"/>
    <dgm:cxn modelId="{018188D3-B362-4405-89BF-456D8051FC3D}" type="presParOf" srcId="{BF651E57-8538-4C13-B581-D44E9BAEE178}" destId="{870AC9CD-4263-4E14-AEC8-7AAA5E49B85B}" srcOrd="1" destOrd="0" presId="urn:microsoft.com/office/officeart/2008/layout/PictureStrips"/>
    <dgm:cxn modelId="{ADCF2819-F975-46DD-AE01-564D90C0B6FE}" type="presParOf" srcId="{D29A00BE-B853-48EF-865C-9D1617C38ECC}" destId="{477D3E65-9C31-41C0-B73A-9666F5F20BEB}" srcOrd="1" destOrd="0" presId="urn:microsoft.com/office/officeart/2008/layout/PictureStrips"/>
    <dgm:cxn modelId="{E8359737-A996-4B34-A780-C4DD7968E04B}" type="presParOf" srcId="{D29A00BE-B853-48EF-865C-9D1617C38ECC}" destId="{5F35D017-0BE2-4D2F-BAAC-1E624E0FDDB2}" srcOrd="2" destOrd="0" presId="urn:microsoft.com/office/officeart/2008/layout/PictureStrips"/>
    <dgm:cxn modelId="{0217C911-D16A-49CD-9A2F-C328B740EA50}" type="presParOf" srcId="{5F35D017-0BE2-4D2F-BAAC-1E624E0FDDB2}" destId="{1D453404-61CC-4574-9A36-40A9729C7BBE}" srcOrd="0" destOrd="0" presId="urn:microsoft.com/office/officeart/2008/layout/PictureStrips"/>
    <dgm:cxn modelId="{A9C2CEB6-627E-4CA5-BD52-56D1244B2CCA}" type="presParOf" srcId="{5F35D017-0BE2-4D2F-BAAC-1E624E0FDDB2}" destId="{4CF252AF-4BAB-45D9-BE3D-BE3C83482EDA}" srcOrd="1" destOrd="0" presId="urn:microsoft.com/office/officeart/2008/layout/PictureStrips"/>
    <dgm:cxn modelId="{E903939E-7D9C-4D66-BB81-942C94F94CB8}" type="presParOf" srcId="{D29A00BE-B853-48EF-865C-9D1617C38ECC}" destId="{E00C378F-91BF-49DB-ADDA-7D5EA111FE05}" srcOrd="3" destOrd="0" presId="urn:microsoft.com/office/officeart/2008/layout/PictureStrips"/>
    <dgm:cxn modelId="{686C9F14-F10A-4D2A-BB51-AF2AE70D4514}" type="presParOf" srcId="{D29A00BE-B853-48EF-865C-9D1617C38ECC}" destId="{BFD17CA3-9DBA-470C-B077-66652C73B2E9}" srcOrd="4" destOrd="0" presId="urn:microsoft.com/office/officeart/2008/layout/PictureStrips"/>
    <dgm:cxn modelId="{FB3B5911-ED70-43B1-9987-E99107E5AE7E}" type="presParOf" srcId="{BFD17CA3-9DBA-470C-B077-66652C73B2E9}" destId="{D8FCEBFE-D2BD-4D2B-85AA-D00948B8D684}" srcOrd="0" destOrd="0" presId="urn:microsoft.com/office/officeart/2008/layout/PictureStrips"/>
    <dgm:cxn modelId="{64B3BB7F-B4F8-48FF-A357-C7C8E99EBDF9}" type="presParOf" srcId="{BFD17CA3-9DBA-470C-B077-66652C73B2E9}" destId="{241E745B-F14D-4DE5-B2F6-B9CF18930B10}" srcOrd="1" destOrd="0" presId="urn:microsoft.com/office/officeart/2008/layout/PictureStrips"/>
    <dgm:cxn modelId="{F298061B-F8A2-44BC-B3FB-0A553EA35090}" type="presParOf" srcId="{D29A00BE-B853-48EF-865C-9D1617C38ECC}" destId="{62A4E501-ED21-4A23-8CD3-B4AC07BAFCBA}" srcOrd="5" destOrd="0" presId="urn:microsoft.com/office/officeart/2008/layout/PictureStrips"/>
    <dgm:cxn modelId="{4A4BE46B-1DDF-4B9C-B219-D55667988509}" type="presParOf" srcId="{D29A00BE-B853-48EF-865C-9D1617C38ECC}" destId="{9D967977-3DD4-43E8-ACC4-5CD0D9DD69D2}" srcOrd="6" destOrd="0" presId="urn:microsoft.com/office/officeart/2008/layout/PictureStrips"/>
    <dgm:cxn modelId="{F168ECDA-EA52-4688-B0FE-A57E584EA975}" type="presParOf" srcId="{9D967977-3DD4-43E8-ACC4-5CD0D9DD69D2}" destId="{C9F5CF8E-9F07-43F3-AA55-EB54C3B8CF3C}" srcOrd="0" destOrd="0" presId="urn:microsoft.com/office/officeart/2008/layout/PictureStrips"/>
    <dgm:cxn modelId="{7337858D-7BC4-440B-8406-0A90B6ADF381}" type="presParOf" srcId="{9D967977-3DD4-43E8-ACC4-5CD0D9DD69D2}" destId="{54788203-F3A6-4382-A0A2-707DBD76D221}" srcOrd="1" destOrd="0" presId="urn:microsoft.com/office/officeart/2008/layout/PictureStrips"/>
    <dgm:cxn modelId="{E07BDB22-C01B-4E98-90FC-94954407AB03}" type="presParOf" srcId="{D29A00BE-B853-48EF-865C-9D1617C38ECC}" destId="{9D92C6AA-4B9F-4118-9E1F-B31751AE04A0}" srcOrd="7" destOrd="0" presId="urn:microsoft.com/office/officeart/2008/layout/PictureStrips"/>
    <dgm:cxn modelId="{0481D24A-A7D7-4333-8C5B-3E3D95E6DD78}" type="presParOf" srcId="{D29A00BE-B853-48EF-865C-9D1617C38ECC}" destId="{5DF34399-ADE2-4C48-93AD-3EB0A0AB2AE1}" srcOrd="8" destOrd="0" presId="urn:microsoft.com/office/officeart/2008/layout/PictureStrips"/>
    <dgm:cxn modelId="{A0D8562B-5EC0-4064-A02A-0868D3B39F57}" type="presParOf" srcId="{5DF34399-ADE2-4C48-93AD-3EB0A0AB2AE1}" destId="{87E0BEAF-8429-4944-BFAE-48B3681BC911}" srcOrd="0" destOrd="0" presId="urn:microsoft.com/office/officeart/2008/layout/PictureStrips"/>
    <dgm:cxn modelId="{AA2C2573-D100-413E-80C4-891BE99CBFBE}" type="presParOf" srcId="{5DF34399-ADE2-4C48-93AD-3EB0A0AB2AE1}" destId="{D7B73C0A-F99B-435B-A415-7CE93D9D5E2C}" srcOrd="1" destOrd="0" presId="urn:microsoft.com/office/officeart/2008/layout/PictureStrips"/>
    <dgm:cxn modelId="{14FB9617-03F8-491F-B5B2-F32225CB7BEA}" type="presParOf" srcId="{D29A00BE-B853-48EF-865C-9D1617C38ECC}" destId="{9045CE7C-F691-4C45-90DB-012F04A3D0BC}" srcOrd="9" destOrd="0" presId="urn:microsoft.com/office/officeart/2008/layout/PictureStrips"/>
    <dgm:cxn modelId="{81C9F061-A5BC-414B-ADC2-1D8F68710CB8}" type="presParOf" srcId="{D29A00BE-B853-48EF-865C-9D1617C38ECC}" destId="{C1978091-52C4-4870-AE88-6DD6672CB90A}" srcOrd="10" destOrd="0" presId="urn:microsoft.com/office/officeart/2008/layout/PictureStrips"/>
    <dgm:cxn modelId="{AEEE6FB3-5403-43F4-893B-3332290B1AFA}" type="presParOf" srcId="{C1978091-52C4-4870-AE88-6DD6672CB90A}" destId="{65674AF9-07E9-42CC-BC16-770FA45A437A}" srcOrd="0" destOrd="0" presId="urn:microsoft.com/office/officeart/2008/layout/PictureStrips"/>
    <dgm:cxn modelId="{8B5A5FEE-8C07-4618-8945-92D4A5701FA0}" type="presParOf" srcId="{C1978091-52C4-4870-AE88-6DD6672CB90A}" destId="{EBA67EF7-8633-4F3D-B06F-F51112FDCD00}" srcOrd="1" destOrd="0" presId="urn:microsoft.com/office/officeart/2008/layout/PictureStrips"/>
    <dgm:cxn modelId="{1B258728-2791-413E-82A7-DBFCBFCD9D9A}" type="presParOf" srcId="{D29A00BE-B853-48EF-865C-9D1617C38ECC}" destId="{514D0E49-4EDA-4397-AA3B-FEA16CC1F57A}" srcOrd="11" destOrd="0" presId="urn:microsoft.com/office/officeart/2008/layout/PictureStrips"/>
    <dgm:cxn modelId="{717E830D-B326-4D9A-8B12-B2850521A5AC}" type="presParOf" srcId="{D29A00BE-B853-48EF-865C-9D1617C38ECC}" destId="{1043B675-1A88-49F4-AB3C-BB4EBD855C3C}" srcOrd="12" destOrd="0" presId="urn:microsoft.com/office/officeart/2008/layout/PictureStrips"/>
    <dgm:cxn modelId="{A48BB2F1-3A12-488F-84B4-168EA750B2BC}" type="presParOf" srcId="{1043B675-1A88-49F4-AB3C-BB4EBD855C3C}" destId="{919B1122-BF06-4C68-92BA-A5490FAFC147}" srcOrd="0" destOrd="0" presId="urn:microsoft.com/office/officeart/2008/layout/PictureStrips"/>
    <dgm:cxn modelId="{DFE28C10-9F0B-413C-82D5-1CD068F2EEC4}" type="presParOf" srcId="{1043B675-1A88-49F4-AB3C-BB4EBD855C3C}" destId="{8DA51644-16F2-42A6-9247-4F3BBA9C507C}" srcOrd="1" destOrd="0" presId="urn:microsoft.com/office/officeart/2008/layout/PictureStrips"/>
    <dgm:cxn modelId="{BCA13009-96AB-4623-B20F-610EC673816D}" type="presParOf" srcId="{D29A00BE-B853-48EF-865C-9D1617C38ECC}" destId="{E672D5AF-2404-4CEF-B6DC-0AE9EED2A2AE}" srcOrd="13" destOrd="0" presId="urn:microsoft.com/office/officeart/2008/layout/PictureStrips"/>
    <dgm:cxn modelId="{85900A84-30B7-4991-A071-93B93775BDF3}" type="presParOf" srcId="{D29A00BE-B853-48EF-865C-9D1617C38ECC}" destId="{D2E0508F-9D38-422A-8EEE-657B6308B96E}" srcOrd="14" destOrd="0" presId="urn:microsoft.com/office/officeart/2008/layout/PictureStrips"/>
    <dgm:cxn modelId="{50ABA51D-85EB-4083-B812-857BED0BF909}" type="presParOf" srcId="{D2E0508F-9D38-422A-8EEE-657B6308B96E}" destId="{03579B11-5BD6-4A9A-AA3A-D119EA160BA1}" srcOrd="0" destOrd="0" presId="urn:microsoft.com/office/officeart/2008/layout/PictureStrips"/>
    <dgm:cxn modelId="{E0CE9026-42BC-41DB-8A05-748A6DEE9093}" type="presParOf" srcId="{D2E0508F-9D38-422A-8EEE-657B6308B96E}" destId="{0A4D590A-5455-4157-94DA-DD8FC95FC9E8}" srcOrd="1" destOrd="0" presId="urn:microsoft.com/office/officeart/2008/layout/PictureStrips"/>
    <dgm:cxn modelId="{B92EE25F-E8B2-44B6-BC96-99DA929CC6CE}" type="presParOf" srcId="{D29A00BE-B853-48EF-865C-9D1617C38ECC}" destId="{1B42B959-8D63-499F-A57D-D92C2035E7AC}" srcOrd="15" destOrd="0" presId="urn:microsoft.com/office/officeart/2008/layout/PictureStrips"/>
    <dgm:cxn modelId="{849DEE52-9EA1-40E2-9C15-3BD5B872F767}" type="presParOf" srcId="{D29A00BE-B853-48EF-865C-9D1617C38ECC}" destId="{2F78DAC1-B16E-4538-80C0-330BB885A2BF}" srcOrd="16" destOrd="0" presId="urn:microsoft.com/office/officeart/2008/layout/PictureStrips"/>
    <dgm:cxn modelId="{1C07D02E-776F-4550-9E5B-38F02E5410B1}" type="presParOf" srcId="{2F78DAC1-B16E-4538-80C0-330BB885A2BF}" destId="{388E4471-319F-4669-848B-53241C6E6CE2}" srcOrd="0" destOrd="0" presId="urn:microsoft.com/office/officeart/2008/layout/PictureStrips"/>
    <dgm:cxn modelId="{3117D666-D704-454A-A5F0-EAF49713A33C}" type="presParOf" srcId="{2F78DAC1-B16E-4538-80C0-330BB885A2BF}" destId="{8E62F8BF-B6AD-4174-B571-469D76F5A5D1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857703-1179-4217-8DBE-6A95DADB0D8F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45F4C3D2-8B2F-4ED8-992E-09AE7CFE3CE1}">
      <dgm:prSet custT="1"/>
      <dgm:spPr/>
      <dgm:t>
        <a:bodyPr/>
        <a:lstStyle/>
        <a:p>
          <a:r>
            <a:rPr lang="ru-RU" sz="2000" dirty="0">
              <a:latin typeface="+mj-lt"/>
            </a:rPr>
            <a:t>Иностранные языки</a:t>
          </a:r>
        </a:p>
      </dgm:t>
    </dgm:pt>
    <dgm:pt modelId="{AC551635-CC3C-465A-8BE9-BC65902EC62C}" type="parTrans" cxnId="{E241B2F5-9F5E-4D84-8F1F-79207B72D8BD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57343251-4B32-48BF-931D-DEBD5F78DB00}" type="sibTrans" cxnId="{E241B2F5-9F5E-4D84-8F1F-79207B72D8BD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BACA016C-8510-40C4-8A87-DDF310A6C84B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Работа с первоисточником научного труда учёного, внёсшего вклад в науку, техническими инструкциями</a:t>
          </a:r>
        </a:p>
      </dgm:t>
    </dgm:pt>
    <dgm:pt modelId="{E293D4C6-2736-40E4-AB21-794876D7382C}" type="parTrans" cxnId="{025367AF-3F44-4DED-9FC4-8B3BA24E2A15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F97A9C8B-A69D-4449-A2E8-2EC62D0311B7}" type="sibTrans" cxnId="{025367AF-3F44-4DED-9FC4-8B3BA24E2A15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6F4C2D99-D978-44DF-8AD1-740DD6382122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Работа со статьёй из научно-популярного издания или сайта</a:t>
          </a:r>
        </a:p>
      </dgm:t>
    </dgm:pt>
    <dgm:pt modelId="{8DAB6D4D-058D-494F-8698-278A1F180D4A}" type="parTrans" cxnId="{D61ABFF5-1EB0-4401-B32D-642613AB28D4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04596B90-5E24-43A0-A44F-4AF799767060}" type="sibTrans" cxnId="{D61ABFF5-1EB0-4401-B32D-642613AB28D4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BBC8F9CD-DDEA-446B-9E26-20F0AB69F61C}">
      <dgm:prSet custT="1"/>
      <dgm:spPr/>
      <dgm:t>
        <a:bodyPr/>
        <a:lstStyle/>
        <a:p>
          <a:r>
            <a:rPr lang="ru-RU" sz="2000" dirty="0">
              <a:latin typeface="+mj-lt"/>
            </a:rPr>
            <a:t>Русский язык</a:t>
          </a:r>
        </a:p>
      </dgm:t>
    </dgm:pt>
    <dgm:pt modelId="{2B63EF5E-CD22-41F7-B93B-391067AAA2F5}" type="parTrans" cxnId="{780F0580-2FF2-411D-BAED-08DE32158E64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7EDE0459-227F-4BA5-B4BC-8B124B1A7CCC}" type="sibTrans" cxnId="{780F0580-2FF2-411D-BAED-08DE32158E64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C8BC592B-7245-4063-8A40-340B6AE0575D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Сообщения, включающие в себя этимологию изучаемого термина </a:t>
          </a:r>
        </a:p>
      </dgm:t>
    </dgm:pt>
    <dgm:pt modelId="{573ECB89-6911-48AF-A482-C907D31F4041}" type="parTrans" cxnId="{600B55DA-231A-4144-8987-2CD914BBF29A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28A089F4-DEF7-4B50-A055-F999D281CF98}" type="sibTrans" cxnId="{600B55DA-231A-4144-8987-2CD914BBF29A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83106336-21F9-4E6A-A656-F6342EBE2F8D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rPr>
            <a:t>Описание технологического решения с помощью текста </a:t>
          </a:r>
          <a:endParaRPr lang="ru-RU" sz="900" dirty="0">
            <a:solidFill>
              <a:srgbClr val="002060"/>
            </a:solidFill>
            <a:latin typeface="+mj-lt"/>
          </a:endParaRPr>
        </a:p>
      </dgm:t>
    </dgm:pt>
    <dgm:pt modelId="{BA1D9F63-388D-492B-8DC6-41008786A11C}" type="parTrans" cxnId="{BF480492-1501-4399-A40F-BC4DA92BCB3B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6F90E4A0-475E-48B9-B4DC-2A5939EFFE62}" type="sibTrans" cxnId="{BF480492-1501-4399-A40F-BC4DA92BCB3B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B021938F-406E-453E-A228-63ED48E3EA70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Работа со словарями</a:t>
          </a:r>
        </a:p>
      </dgm:t>
    </dgm:pt>
    <dgm:pt modelId="{E933E7D3-EEE9-4E6C-9671-CD17AA744754}" type="parTrans" cxnId="{1037D3DE-41C7-494F-8DB1-EC72249B5328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FDE8BDB5-5EB3-4C32-94BC-003DE1DCA40D}" type="sibTrans" cxnId="{1037D3DE-41C7-494F-8DB1-EC72249B5328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AD1F32D2-5925-45A0-9180-8168842291B8}">
      <dgm:prSet custT="1"/>
      <dgm:spPr/>
      <dgm:t>
        <a:bodyPr/>
        <a:lstStyle/>
        <a:p>
          <a:r>
            <a:rPr lang="ru-RU" altLang="ru-RU" sz="9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rPr>
            <a:t>Нормативные документы, которые устанавливают единые правила выполнения и оформления конструкторских документов во всех отраслях промышленности</a:t>
          </a:r>
          <a:endParaRPr lang="ru-RU" sz="900" dirty="0">
            <a:solidFill>
              <a:srgbClr val="002060"/>
            </a:solidFill>
            <a:latin typeface="+mj-lt"/>
          </a:endParaRPr>
        </a:p>
      </dgm:t>
    </dgm:pt>
    <dgm:pt modelId="{455E3E0C-1221-4B92-934D-1F4F4B156A74}" type="parTrans" cxnId="{8C841FAF-401D-4345-ADF2-DF9684D76286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209812F6-B4F5-4898-B237-D2BAC70F3219}" type="sibTrans" cxnId="{8C841FAF-401D-4345-ADF2-DF9684D76286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AFBC36AA-9066-4267-BEF3-CF0D8C59B3CB}">
      <dgm:prSet custT="1"/>
      <dgm:spPr/>
      <dgm:t>
        <a:bodyPr/>
        <a:lstStyle/>
        <a:p>
          <a:r>
            <a:rPr lang="ru-RU" sz="2000" dirty="0">
              <a:latin typeface="+mj-lt"/>
            </a:rPr>
            <a:t>Физика</a:t>
          </a:r>
        </a:p>
      </dgm:t>
    </dgm:pt>
    <dgm:pt modelId="{95DB852B-B1AA-402D-AE4F-8C9A82FD6FC4}" type="parTrans" cxnId="{0BBCFF28-6770-4BBF-A52C-70D49E8DED4F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B74AF405-75D1-465A-B4DB-17F2ABDB4D40}" type="sibTrans" cxnId="{0BBCFF28-6770-4BBF-A52C-70D49E8DED4F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20F76BED-7D08-4084-8CDC-CAB94B380804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Изучение физических процессов и явлений</a:t>
          </a:r>
        </a:p>
      </dgm:t>
    </dgm:pt>
    <dgm:pt modelId="{C3900CC9-D25B-487C-9199-6608D74B8FEA}" type="parTrans" cxnId="{39FDAD2D-6DC7-40FA-8067-A84AA682C67A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BD1F6E1C-633D-423A-8C40-62AB7EA21854}" type="sibTrans" cxnId="{39FDAD2D-6DC7-40FA-8067-A84AA682C67A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70D61489-99A7-48F5-AA50-69FDC5CA7B86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Построение</a:t>
          </a:r>
          <a:r>
            <a:rPr lang="ru-RU" sz="900" baseline="0" dirty="0">
              <a:solidFill>
                <a:srgbClr val="002060"/>
              </a:solidFill>
              <a:latin typeface="+mj-lt"/>
            </a:rPr>
            <a:t> моделей механизма, электрических цепей</a:t>
          </a:r>
          <a:endParaRPr lang="ru-RU" sz="900" dirty="0">
            <a:solidFill>
              <a:srgbClr val="002060"/>
            </a:solidFill>
            <a:latin typeface="+mj-lt"/>
          </a:endParaRPr>
        </a:p>
      </dgm:t>
    </dgm:pt>
    <dgm:pt modelId="{C1D712F0-68D2-4237-B2A2-7EC1B26A047B}" type="parTrans" cxnId="{0DB64D29-23F6-4216-B9A2-009D83E94682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127729FB-8170-4240-BA59-C9EFCF9CABED}" type="sibTrans" cxnId="{0DB64D29-23F6-4216-B9A2-009D83E94682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D297D9AE-3F9D-4500-8AC5-0A7D323A0CA4}">
      <dgm:prSet custT="1"/>
      <dgm:spPr/>
      <dgm:t>
        <a:bodyPr/>
        <a:lstStyle/>
        <a:p>
          <a:r>
            <a:rPr lang="ru-RU" sz="2000" dirty="0">
              <a:latin typeface="+mj-lt"/>
            </a:rPr>
            <a:t>ИКТ</a:t>
          </a:r>
        </a:p>
      </dgm:t>
    </dgm:pt>
    <dgm:pt modelId="{9D26E444-F996-41D0-92F2-7424D29A6E4E}" type="parTrans" cxnId="{838BB15B-D41F-45B0-866F-1FD8F2B8984C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095755E3-DDC3-4109-876A-E8D6DE176C41}" type="sibTrans" cxnId="{838BB15B-D41F-45B0-866F-1FD8F2B8984C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D33B53A3-2E39-492D-8AF9-B5547CAE54B0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Работа с информацией (интернет-порталы)</a:t>
          </a:r>
        </a:p>
      </dgm:t>
    </dgm:pt>
    <dgm:pt modelId="{4FB131BA-DFCD-4F7D-A7B1-B2DEFACAA7ED}" type="parTrans" cxnId="{354B206F-9706-4DB9-BE11-57F4833AD51F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D258787B-8D71-4CDA-AA8D-6A4F9AE28385}" type="sibTrans" cxnId="{354B206F-9706-4DB9-BE11-57F4833AD51F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156F28F1-CBBA-4E84-8B5D-26CA5504D9EC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Работа с видеоинформацией</a:t>
          </a:r>
        </a:p>
      </dgm:t>
    </dgm:pt>
    <dgm:pt modelId="{70C474C0-6684-4A7A-A3B2-35D6BF84DD26}" type="parTrans" cxnId="{736FAEF0-FAE8-48F7-9F40-64F11BC73845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DFEBDCF8-845B-461E-BC68-31FAFEC2F247}" type="sibTrans" cxnId="{736FAEF0-FAE8-48F7-9F40-64F11BC73845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0EEF6CFD-0118-4A3A-9FE9-7B38BDBCD279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Программирование технического оборудования, проектирование средствами ИКТ</a:t>
          </a:r>
        </a:p>
      </dgm:t>
    </dgm:pt>
    <dgm:pt modelId="{4969907E-B4B2-4319-8F24-DDB20C3A976E}" type="parTrans" cxnId="{261874F8-ECE9-452C-9A76-C9E557E29C23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ABA97B0A-CD1C-4C2E-A37B-860DE80D8FAE}" type="sibTrans" cxnId="{261874F8-ECE9-452C-9A76-C9E557E29C23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5324172F-3061-4226-A4C7-09BDF757754A}">
      <dgm:prSet custT="1"/>
      <dgm:spPr/>
      <dgm:t>
        <a:bodyPr/>
        <a:lstStyle/>
        <a:p>
          <a:r>
            <a:rPr lang="ru-RU" sz="900" dirty="0">
              <a:solidFill>
                <a:srgbClr val="002060"/>
              </a:solidFill>
              <a:latin typeface="+mj-lt"/>
            </a:rPr>
            <a:t>Использование различных чертежей, схем</a:t>
          </a:r>
        </a:p>
      </dgm:t>
    </dgm:pt>
    <dgm:pt modelId="{060CF825-356A-4D83-80DC-FD2BFFC56FD4}" type="sibTrans" cxnId="{A1DDC8CC-F636-4C7D-A146-CABF77AF29AA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1BE7CC40-EBE6-4157-8F6D-E7A6FA355774}" type="parTrans" cxnId="{A1DDC8CC-F636-4C7D-A146-CABF77AF29AA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7DFD473F-4453-4DED-B525-58DD75EDD33B}">
      <dgm:prSet custT="1"/>
      <dgm:spPr/>
      <dgm:t>
        <a:bodyPr/>
        <a:lstStyle/>
        <a:p>
          <a:r>
            <a:rPr lang="ru-RU" sz="2000" dirty="0">
              <a:latin typeface="+mj-lt"/>
            </a:rPr>
            <a:t>Черчение</a:t>
          </a:r>
        </a:p>
      </dgm:t>
    </dgm:pt>
    <dgm:pt modelId="{597A5099-3726-41A4-B6D2-9736BD66A823}" type="sibTrans" cxnId="{45236012-E2B2-4489-9611-6F9F5A170D27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976FCEE1-3D7E-432E-B69A-35522CC54A56}" type="parTrans" cxnId="{45236012-E2B2-4489-9611-6F9F5A170D27}">
      <dgm:prSet/>
      <dgm:spPr/>
      <dgm:t>
        <a:bodyPr/>
        <a:lstStyle/>
        <a:p>
          <a:endParaRPr lang="ru-RU" sz="1200">
            <a:latin typeface="+mj-lt"/>
          </a:endParaRPr>
        </a:p>
      </dgm:t>
    </dgm:pt>
    <dgm:pt modelId="{077A161E-9FF1-4C6B-B140-126212543D45}" type="pres">
      <dgm:prSet presAssocID="{6B857703-1179-4217-8DBE-6A95DADB0D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097B1B9-2F10-4FD5-9529-0054570559A5}" type="pres">
      <dgm:prSet presAssocID="{45F4C3D2-8B2F-4ED8-992E-09AE7CFE3CE1}" presName="root" presStyleCnt="0"/>
      <dgm:spPr/>
    </dgm:pt>
    <dgm:pt modelId="{A0F014E9-F7A6-4FC9-AE23-E35E0F308FD2}" type="pres">
      <dgm:prSet presAssocID="{45F4C3D2-8B2F-4ED8-992E-09AE7CFE3CE1}" presName="rootComposite" presStyleCnt="0"/>
      <dgm:spPr/>
    </dgm:pt>
    <dgm:pt modelId="{B38EEED7-11C0-4135-878E-C3D52540D5DD}" type="pres">
      <dgm:prSet presAssocID="{45F4C3D2-8B2F-4ED8-992E-09AE7CFE3CE1}" presName="rootText" presStyleLbl="node1" presStyleIdx="0" presStyleCnt="5"/>
      <dgm:spPr/>
    </dgm:pt>
    <dgm:pt modelId="{60FD6237-B497-4DE9-8DEE-216CF1CB939D}" type="pres">
      <dgm:prSet presAssocID="{45F4C3D2-8B2F-4ED8-992E-09AE7CFE3CE1}" presName="rootConnector" presStyleLbl="node1" presStyleIdx="0" presStyleCnt="5"/>
      <dgm:spPr/>
    </dgm:pt>
    <dgm:pt modelId="{D0E88407-4FF1-46C7-9613-1DADAAE04C56}" type="pres">
      <dgm:prSet presAssocID="{45F4C3D2-8B2F-4ED8-992E-09AE7CFE3CE1}" presName="childShape" presStyleCnt="0"/>
      <dgm:spPr/>
    </dgm:pt>
    <dgm:pt modelId="{4A498FCD-91A2-4038-9F09-67F3825DCB6F}" type="pres">
      <dgm:prSet presAssocID="{E293D4C6-2736-40E4-AB21-794876D7382C}" presName="Name13" presStyleLbl="parChTrans1D2" presStyleIdx="0" presStyleCnt="12"/>
      <dgm:spPr/>
    </dgm:pt>
    <dgm:pt modelId="{A00AF23A-96DB-4100-B82F-65669C1A6156}" type="pres">
      <dgm:prSet presAssocID="{BACA016C-8510-40C4-8A87-DDF310A6C84B}" presName="childText" presStyleLbl="bgAcc1" presStyleIdx="0" presStyleCnt="12" custScaleX="100243" custScaleY="168314">
        <dgm:presLayoutVars>
          <dgm:bulletEnabled val="1"/>
        </dgm:presLayoutVars>
      </dgm:prSet>
      <dgm:spPr/>
    </dgm:pt>
    <dgm:pt modelId="{AD14947D-29AD-4205-9CA3-AF3624B9F502}" type="pres">
      <dgm:prSet presAssocID="{8DAB6D4D-058D-494F-8698-278A1F180D4A}" presName="Name13" presStyleLbl="parChTrans1D2" presStyleIdx="1" presStyleCnt="12"/>
      <dgm:spPr/>
    </dgm:pt>
    <dgm:pt modelId="{C956EF32-98DC-4CAB-B956-FBB0DD366EC1}" type="pres">
      <dgm:prSet presAssocID="{6F4C2D99-D978-44DF-8AD1-740DD6382122}" presName="childText" presStyleLbl="bgAcc1" presStyleIdx="1" presStyleCnt="12">
        <dgm:presLayoutVars>
          <dgm:bulletEnabled val="1"/>
        </dgm:presLayoutVars>
      </dgm:prSet>
      <dgm:spPr/>
    </dgm:pt>
    <dgm:pt modelId="{2B460288-AD4C-4BDA-8E7E-2F9842B388CB}" type="pres">
      <dgm:prSet presAssocID="{BBC8F9CD-DDEA-446B-9E26-20F0AB69F61C}" presName="root" presStyleCnt="0"/>
      <dgm:spPr/>
    </dgm:pt>
    <dgm:pt modelId="{73681237-7D73-45FE-8ECD-22E8FECCEF10}" type="pres">
      <dgm:prSet presAssocID="{BBC8F9CD-DDEA-446B-9E26-20F0AB69F61C}" presName="rootComposite" presStyleCnt="0"/>
      <dgm:spPr/>
    </dgm:pt>
    <dgm:pt modelId="{47952659-A3CE-4A4E-B27A-18C542FC204D}" type="pres">
      <dgm:prSet presAssocID="{BBC8F9CD-DDEA-446B-9E26-20F0AB69F61C}" presName="rootText" presStyleLbl="node1" presStyleIdx="1" presStyleCnt="5"/>
      <dgm:spPr/>
    </dgm:pt>
    <dgm:pt modelId="{6AA32470-F139-485D-A7F5-A43B8A5BD656}" type="pres">
      <dgm:prSet presAssocID="{BBC8F9CD-DDEA-446B-9E26-20F0AB69F61C}" presName="rootConnector" presStyleLbl="node1" presStyleIdx="1" presStyleCnt="5"/>
      <dgm:spPr/>
    </dgm:pt>
    <dgm:pt modelId="{E62B948C-BAAA-476D-BC8F-D39DAE878127}" type="pres">
      <dgm:prSet presAssocID="{BBC8F9CD-DDEA-446B-9E26-20F0AB69F61C}" presName="childShape" presStyleCnt="0"/>
      <dgm:spPr/>
    </dgm:pt>
    <dgm:pt modelId="{6D462CE2-AD22-4ED1-9B98-F1EDB9944558}" type="pres">
      <dgm:prSet presAssocID="{573ECB89-6911-48AF-A482-C907D31F4041}" presName="Name13" presStyleLbl="parChTrans1D2" presStyleIdx="2" presStyleCnt="12"/>
      <dgm:spPr/>
    </dgm:pt>
    <dgm:pt modelId="{DB3919BB-5765-4AA2-8EAD-4AD10DF1D219}" type="pres">
      <dgm:prSet presAssocID="{C8BC592B-7245-4063-8A40-340B6AE0575D}" presName="childText" presStyleLbl="bgAcc1" presStyleIdx="2" presStyleCnt="12" custScaleX="105261" custScaleY="126228">
        <dgm:presLayoutVars>
          <dgm:bulletEnabled val="1"/>
        </dgm:presLayoutVars>
      </dgm:prSet>
      <dgm:spPr/>
    </dgm:pt>
    <dgm:pt modelId="{C79E3A7F-D503-486B-82B0-11C0827C206E}" type="pres">
      <dgm:prSet presAssocID="{BA1D9F63-388D-492B-8DC6-41008786A11C}" presName="Name13" presStyleLbl="parChTrans1D2" presStyleIdx="3" presStyleCnt="12"/>
      <dgm:spPr/>
    </dgm:pt>
    <dgm:pt modelId="{C049AF4D-165C-47F4-A481-715C211918B7}" type="pres">
      <dgm:prSet presAssocID="{83106336-21F9-4E6A-A656-F6342EBE2F8D}" presName="childText" presStyleLbl="bgAcc1" presStyleIdx="3" presStyleCnt="12">
        <dgm:presLayoutVars>
          <dgm:bulletEnabled val="1"/>
        </dgm:presLayoutVars>
      </dgm:prSet>
      <dgm:spPr/>
    </dgm:pt>
    <dgm:pt modelId="{19B32099-38FD-464F-8DA2-D6BDE89D0DE6}" type="pres">
      <dgm:prSet presAssocID="{E933E7D3-EEE9-4E6C-9671-CD17AA744754}" presName="Name13" presStyleLbl="parChTrans1D2" presStyleIdx="4" presStyleCnt="12"/>
      <dgm:spPr/>
    </dgm:pt>
    <dgm:pt modelId="{2372E2C1-0902-4737-9901-340D6CC2BF39}" type="pres">
      <dgm:prSet presAssocID="{B021938F-406E-453E-A228-63ED48E3EA70}" presName="childText" presStyleLbl="bgAcc1" presStyleIdx="4" presStyleCnt="12">
        <dgm:presLayoutVars>
          <dgm:bulletEnabled val="1"/>
        </dgm:presLayoutVars>
      </dgm:prSet>
      <dgm:spPr/>
    </dgm:pt>
    <dgm:pt modelId="{A600D9BD-D34D-497F-AE64-1E45EC6C9CE1}" type="pres">
      <dgm:prSet presAssocID="{7DFD473F-4453-4DED-B525-58DD75EDD33B}" presName="root" presStyleCnt="0"/>
      <dgm:spPr/>
    </dgm:pt>
    <dgm:pt modelId="{35CD54B6-F257-4BBD-BE26-33B2937A51DA}" type="pres">
      <dgm:prSet presAssocID="{7DFD473F-4453-4DED-B525-58DD75EDD33B}" presName="rootComposite" presStyleCnt="0"/>
      <dgm:spPr/>
    </dgm:pt>
    <dgm:pt modelId="{DFCFF475-AE60-487D-A13D-6E7E98F7CF86}" type="pres">
      <dgm:prSet presAssocID="{7DFD473F-4453-4DED-B525-58DD75EDD33B}" presName="rootText" presStyleLbl="node1" presStyleIdx="2" presStyleCnt="5"/>
      <dgm:spPr/>
    </dgm:pt>
    <dgm:pt modelId="{65B9C0B1-3829-4262-958B-E2A841B035FD}" type="pres">
      <dgm:prSet presAssocID="{7DFD473F-4453-4DED-B525-58DD75EDD33B}" presName="rootConnector" presStyleLbl="node1" presStyleIdx="2" presStyleCnt="5"/>
      <dgm:spPr/>
    </dgm:pt>
    <dgm:pt modelId="{CA4CE4B3-A4DF-4123-923C-BED7F16A3C84}" type="pres">
      <dgm:prSet presAssocID="{7DFD473F-4453-4DED-B525-58DD75EDD33B}" presName="childShape" presStyleCnt="0"/>
      <dgm:spPr/>
    </dgm:pt>
    <dgm:pt modelId="{6CBDD64E-D37F-47CB-A2B3-98BA75DEDD7C}" type="pres">
      <dgm:prSet presAssocID="{1BE7CC40-EBE6-4157-8F6D-E7A6FA355774}" presName="Name13" presStyleLbl="parChTrans1D2" presStyleIdx="5" presStyleCnt="12"/>
      <dgm:spPr/>
    </dgm:pt>
    <dgm:pt modelId="{FDCAC3BF-66FA-4E0F-9515-07BB1DA444DF}" type="pres">
      <dgm:prSet presAssocID="{5324172F-3061-4226-A4C7-09BDF757754A}" presName="childText" presStyleLbl="bgAcc1" presStyleIdx="5" presStyleCnt="12">
        <dgm:presLayoutVars>
          <dgm:bulletEnabled val="1"/>
        </dgm:presLayoutVars>
      </dgm:prSet>
      <dgm:spPr/>
    </dgm:pt>
    <dgm:pt modelId="{08B561F3-CD53-4ADE-922E-D0CBB4CAA64E}" type="pres">
      <dgm:prSet presAssocID="{455E3E0C-1221-4B92-934D-1F4F4B156A74}" presName="Name13" presStyleLbl="parChTrans1D2" presStyleIdx="6" presStyleCnt="12"/>
      <dgm:spPr/>
    </dgm:pt>
    <dgm:pt modelId="{8120930B-B427-4347-BA29-6941CC2621E8}" type="pres">
      <dgm:prSet presAssocID="{AD1F32D2-5925-45A0-9180-8168842291B8}" presName="childText" presStyleLbl="bgAcc1" presStyleIdx="6" presStyleCnt="12" custScaleX="122492" custScaleY="236960">
        <dgm:presLayoutVars>
          <dgm:bulletEnabled val="1"/>
        </dgm:presLayoutVars>
      </dgm:prSet>
      <dgm:spPr/>
    </dgm:pt>
    <dgm:pt modelId="{3E942599-8E8A-4809-9ADB-20323279C446}" type="pres">
      <dgm:prSet presAssocID="{AFBC36AA-9066-4267-BEF3-CF0D8C59B3CB}" presName="root" presStyleCnt="0"/>
      <dgm:spPr/>
    </dgm:pt>
    <dgm:pt modelId="{3E9CA1E5-6A2D-4C92-BB47-32AA14C78C73}" type="pres">
      <dgm:prSet presAssocID="{AFBC36AA-9066-4267-BEF3-CF0D8C59B3CB}" presName="rootComposite" presStyleCnt="0"/>
      <dgm:spPr/>
    </dgm:pt>
    <dgm:pt modelId="{E85B2718-1049-4406-8B7F-AD490CDA049D}" type="pres">
      <dgm:prSet presAssocID="{AFBC36AA-9066-4267-BEF3-CF0D8C59B3CB}" presName="rootText" presStyleLbl="node1" presStyleIdx="3" presStyleCnt="5"/>
      <dgm:spPr/>
    </dgm:pt>
    <dgm:pt modelId="{63D2FFC6-1D7F-4362-A5B3-B0D1228CCF2F}" type="pres">
      <dgm:prSet presAssocID="{AFBC36AA-9066-4267-BEF3-CF0D8C59B3CB}" presName="rootConnector" presStyleLbl="node1" presStyleIdx="3" presStyleCnt="5"/>
      <dgm:spPr/>
    </dgm:pt>
    <dgm:pt modelId="{1C888878-9F60-4EAF-B8B5-27AC0708EB30}" type="pres">
      <dgm:prSet presAssocID="{AFBC36AA-9066-4267-BEF3-CF0D8C59B3CB}" presName="childShape" presStyleCnt="0"/>
      <dgm:spPr/>
    </dgm:pt>
    <dgm:pt modelId="{126D6B4F-4E2D-47F0-BD54-321036678352}" type="pres">
      <dgm:prSet presAssocID="{C3900CC9-D25B-487C-9199-6608D74B8FEA}" presName="Name13" presStyleLbl="parChTrans1D2" presStyleIdx="7" presStyleCnt="12"/>
      <dgm:spPr/>
    </dgm:pt>
    <dgm:pt modelId="{D067E9C4-F94F-4D62-BAB8-11FB89FD1B3C}" type="pres">
      <dgm:prSet presAssocID="{20F76BED-7D08-4084-8CDC-CAB94B380804}" presName="childText" presStyleLbl="bgAcc1" presStyleIdx="7" presStyleCnt="12">
        <dgm:presLayoutVars>
          <dgm:bulletEnabled val="1"/>
        </dgm:presLayoutVars>
      </dgm:prSet>
      <dgm:spPr/>
    </dgm:pt>
    <dgm:pt modelId="{777F2D9D-8BB1-46EE-AD39-7FE679274A8F}" type="pres">
      <dgm:prSet presAssocID="{C1D712F0-68D2-4237-B2A2-7EC1B26A047B}" presName="Name13" presStyleLbl="parChTrans1D2" presStyleIdx="8" presStyleCnt="12"/>
      <dgm:spPr/>
    </dgm:pt>
    <dgm:pt modelId="{DAF86F2C-25BE-4C9D-9A6A-E6F300FB8D54}" type="pres">
      <dgm:prSet presAssocID="{70D61489-99A7-48F5-AA50-69FDC5CA7B86}" presName="childText" presStyleLbl="bgAcc1" presStyleIdx="8" presStyleCnt="12" custScaleX="115298" custScaleY="115525">
        <dgm:presLayoutVars>
          <dgm:bulletEnabled val="1"/>
        </dgm:presLayoutVars>
      </dgm:prSet>
      <dgm:spPr/>
    </dgm:pt>
    <dgm:pt modelId="{06527800-45B5-44D7-BE7E-22FE670599F5}" type="pres">
      <dgm:prSet presAssocID="{D297D9AE-3F9D-4500-8AC5-0A7D323A0CA4}" presName="root" presStyleCnt="0"/>
      <dgm:spPr/>
    </dgm:pt>
    <dgm:pt modelId="{D5C348AF-7375-400F-ACC8-C369B3D6F7AA}" type="pres">
      <dgm:prSet presAssocID="{D297D9AE-3F9D-4500-8AC5-0A7D323A0CA4}" presName="rootComposite" presStyleCnt="0"/>
      <dgm:spPr/>
    </dgm:pt>
    <dgm:pt modelId="{552D099B-B956-424A-BE1D-4871B60288AB}" type="pres">
      <dgm:prSet presAssocID="{D297D9AE-3F9D-4500-8AC5-0A7D323A0CA4}" presName="rootText" presStyleLbl="node1" presStyleIdx="4" presStyleCnt="5"/>
      <dgm:spPr/>
    </dgm:pt>
    <dgm:pt modelId="{2E12304D-6BC1-4320-A3C5-6739F466EA2C}" type="pres">
      <dgm:prSet presAssocID="{D297D9AE-3F9D-4500-8AC5-0A7D323A0CA4}" presName="rootConnector" presStyleLbl="node1" presStyleIdx="4" presStyleCnt="5"/>
      <dgm:spPr/>
    </dgm:pt>
    <dgm:pt modelId="{FC5087DA-D0A7-4CFC-87CE-4664638CF4FB}" type="pres">
      <dgm:prSet presAssocID="{D297D9AE-3F9D-4500-8AC5-0A7D323A0CA4}" presName="childShape" presStyleCnt="0"/>
      <dgm:spPr/>
    </dgm:pt>
    <dgm:pt modelId="{25514297-5E48-4A0C-851F-9BE3395BDEF9}" type="pres">
      <dgm:prSet presAssocID="{4FB131BA-DFCD-4F7D-A7B1-B2DEFACAA7ED}" presName="Name13" presStyleLbl="parChTrans1D2" presStyleIdx="9" presStyleCnt="12"/>
      <dgm:spPr/>
    </dgm:pt>
    <dgm:pt modelId="{7F45E9D3-0B0B-4FAD-A8B2-547310D2DEC9}" type="pres">
      <dgm:prSet presAssocID="{D33B53A3-2E39-492D-8AF9-B5547CAE54B0}" presName="childText" presStyleLbl="bgAcc1" presStyleIdx="9" presStyleCnt="12">
        <dgm:presLayoutVars>
          <dgm:bulletEnabled val="1"/>
        </dgm:presLayoutVars>
      </dgm:prSet>
      <dgm:spPr/>
    </dgm:pt>
    <dgm:pt modelId="{60ED656E-ECF2-4B1C-A889-39B1490FAA03}" type="pres">
      <dgm:prSet presAssocID="{70C474C0-6684-4A7A-A3B2-35D6BF84DD26}" presName="Name13" presStyleLbl="parChTrans1D2" presStyleIdx="10" presStyleCnt="12"/>
      <dgm:spPr/>
    </dgm:pt>
    <dgm:pt modelId="{A746E500-02DA-4FEC-B563-D67602FC483E}" type="pres">
      <dgm:prSet presAssocID="{156F28F1-CBBA-4E84-8B5D-26CA5504D9EC}" presName="childText" presStyleLbl="bgAcc1" presStyleIdx="10" presStyleCnt="12">
        <dgm:presLayoutVars>
          <dgm:bulletEnabled val="1"/>
        </dgm:presLayoutVars>
      </dgm:prSet>
      <dgm:spPr/>
    </dgm:pt>
    <dgm:pt modelId="{546E3DAF-AABA-47B3-9AA8-12334E4CADE3}" type="pres">
      <dgm:prSet presAssocID="{4969907E-B4B2-4319-8F24-DDB20C3A976E}" presName="Name13" presStyleLbl="parChTrans1D2" presStyleIdx="11" presStyleCnt="12"/>
      <dgm:spPr/>
    </dgm:pt>
    <dgm:pt modelId="{9FBE2A57-89AB-4E34-A209-23881F456B45}" type="pres">
      <dgm:prSet presAssocID="{0EEF6CFD-0118-4A3A-9FE9-7B38BDBCD279}" presName="childText" presStyleLbl="bgAcc1" presStyleIdx="11" presStyleCnt="12" custScaleX="107393" custScaleY="150597" custLinFactNeighborX="-2162" custLinFactNeighborY="-4046">
        <dgm:presLayoutVars>
          <dgm:bulletEnabled val="1"/>
        </dgm:presLayoutVars>
      </dgm:prSet>
      <dgm:spPr/>
    </dgm:pt>
  </dgm:ptLst>
  <dgm:cxnLst>
    <dgm:cxn modelId="{45236012-E2B2-4489-9611-6F9F5A170D27}" srcId="{6B857703-1179-4217-8DBE-6A95DADB0D8F}" destId="{7DFD473F-4453-4DED-B525-58DD75EDD33B}" srcOrd="2" destOrd="0" parTransId="{976FCEE1-3D7E-432E-B69A-35522CC54A56}" sibTransId="{597A5099-3726-41A4-B6D2-9736BD66A823}"/>
    <dgm:cxn modelId="{D60D9F19-7863-4EC8-809E-B64E410EE63D}" type="presOf" srcId="{5324172F-3061-4226-A4C7-09BDF757754A}" destId="{FDCAC3BF-66FA-4E0F-9515-07BB1DA444DF}" srcOrd="0" destOrd="0" presId="urn:microsoft.com/office/officeart/2005/8/layout/hierarchy3"/>
    <dgm:cxn modelId="{CEF5D51D-D46F-434B-A1BA-BD0F05016342}" type="presOf" srcId="{D297D9AE-3F9D-4500-8AC5-0A7D323A0CA4}" destId="{552D099B-B956-424A-BE1D-4871B60288AB}" srcOrd="0" destOrd="0" presId="urn:microsoft.com/office/officeart/2005/8/layout/hierarchy3"/>
    <dgm:cxn modelId="{191CD722-C468-4C04-A210-DCFEE89E13B1}" type="presOf" srcId="{573ECB89-6911-48AF-A482-C907D31F4041}" destId="{6D462CE2-AD22-4ED1-9B98-F1EDB9944558}" srcOrd="0" destOrd="0" presId="urn:microsoft.com/office/officeart/2005/8/layout/hierarchy3"/>
    <dgm:cxn modelId="{0BBCFF28-6770-4BBF-A52C-70D49E8DED4F}" srcId="{6B857703-1179-4217-8DBE-6A95DADB0D8F}" destId="{AFBC36AA-9066-4267-BEF3-CF0D8C59B3CB}" srcOrd="3" destOrd="0" parTransId="{95DB852B-B1AA-402D-AE4F-8C9A82FD6FC4}" sibTransId="{B74AF405-75D1-465A-B4DB-17F2ABDB4D40}"/>
    <dgm:cxn modelId="{0DB64D29-23F6-4216-B9A2-009D83E94682}" srcId="{AFBC36AA-9066-4267-BEF3-CF0D8C59B3CB}" destId="{70D61489-99A7-48F5-AA50-69FDC5CA7B86}" srcOrd="1" destOrd="0" parTransId="{C1D712F0-68D2-4237-B2A2-7EC1B26A047B}" sibTransId="{127729FB-8170-4240-BA59-C9EFCF9CABED}"/>
    <dgm:cxn modelId="{39FDAD2D-6DC7-40FA-8067-A84AA682C67A}" srcId="{AFBC36AA-9066-4267-BEF3-CF0D8C59B3CB}" destId="{20F76BED-7D08-4084-8CDC-CAB94B380804}" srcOrd="0" destOrd="0" parTransId="{C3900CC9-D25B-487C-9199-6608D74B8FEA}" sibTransId="{BD1F6E1C-633D-423A-8C40-62AB7EA21854}"/>
    <dgm:cxn modelId="{8409A131-87C8-4F84-9EFA-08A2B9C3348A}" type="presOf" srcId="{1BE7CC40-EBE6-4157-8F6D-E7A6FA355774}" destId="{6CBDD64E-D37F-47CB-A2B3-98BA75DEDD7C}" srcOrd="0" destOrd="0" presId="urn:microsoft.com/office/officeart/2005/8/layout/hierarchy3"/>
    <dgm:cxn modelId="{CA7EDC32-9596-4896-9C23-FEF0D0A02AC6}" type="presOf" srcId="{D33B53A3-2E39-492D-8AF9-B5547CAE54B0}" destId="{7F45E9D3-0B0B-4FAD-A8B2-547310D2DEC9}" srcOrd="0" destOrd="0" presId="urn:microsoft.com/office/officeart/2005/8/layout/hierarchy3"/>
    <dgm:cxn modelId="{01BBF333-07F0-4AF8-B795-A67C45DE2490}" type="presOf" srcId="{156F28F1-CBBA-4E84-8B5D-26CA5504D9EC}" destId="{A746E500-02DA-4FEC-B563-D67602FC483E}" srcOrd="0" destOrd="0" presId="urn:microsoft.com/office/officeart/2005/8/layout/hierarchy3"/>
    <dgm:cxn modelId="{D275EB36-F217-40D6-AAF3-1D417892BA35}" type="presOf" srcId="{BBC8F9CD-DDEA-446B-9E26-20F0AB69F61C}" destId="{6AA32470-F139-485D-A7F5-A43B8A5BD656}" srcOrd="1" destOrd="0" presId="urn:microsoft.com/office/officeart/2005/8/layout/hierarchy3"/>
    <dgm:cxn modelId="{BDB84E3A-E76F-4952-88A0-41E6D735A6EB}" type="presOf" srcId="{7DFD473F-4453-4DED-B525-58DD75EDD33B}" destId="{DFCFF475-AE60-487D-A13D-6E7E98F7CF86}" srcOrd="0" destOrd="0" presId="urn:microsoft.com/office/officeart/2005/8/layout/hierarchy3"/>
    <dgm:cxn modelId="{A0DC483F-2075-45B1-93BA-0588CE14C3E9}" type="presOf" srcId="{BACA016C-8510-40C4-8A87-DDF310A6C84B}" destId="{A00AF23A-96DB-4100-B82F-65669C1A6156}" srcOrd="0" destOrd="0" presId="urn:microsoft.com/office/officeart/2005/8/layout/hierarchy3"/>
    <dgm:cxn modelId="{838BB15B-D41F-45B0-866F-1FD8F2B8984C}" srcId="{6B857703-1179-4217-8DBE-6A95DADB0D8F}" destId="{D297D9AE-3F9D-4500-8AC5-0A7D323A0CA4}" srcOrd="4" destOrd="0" parTransId="{9D26E444-F996-41D0-92F2-7424D29A6E4E}" sibTransId="{095755E3-DDC3-4109-876A-E8D6DE176C41}"/>
    <dgm:cxn modelId="{08D86246-1571-4080-8C6C-2504039C042C}" type="presOf" srcId="{70C474C0-6684-4A7A-A3B2-35D6BF84DD26}" destId="{60ED656E-ECF2-4B1C-A889-39B1490FAA03}" srcOrd="0" destOrd="0" presId="urn:microsoft.com/office/officeart/2005/8/layout/hierarchy3"/>
    <dgm:cxn modelId="{B639B766-6CBC-4A2D-8C33-0D7AD3162822}" type="presOf" srcId="{6F4C2D99-D978-44DF-8AD1-740DD6382122}" destId="{C956EF32-98DC-4CAB-B956-FBB0DD366EC1}" srcOrd="0" destOrd="0" presId="urn:microsoft.com/office/officeart/2005/8/layout/hierarchy3"/>
    <dgm:cxn modelId="{D3EBF849-EA22-49FB-9449-72C3525692FC}" type="presOf" srcId="{E293D4C6-2736-40E4-AB21-794876D7382C}" destId="{4A498FCD-91A2-4038-9F09-67F3825DCB6F}" srcOrd="0" destOrd="0" presId="urn:microsoft.com/office/officeart/2005/8/layout/hierarchy3"/>
    <dgm:cxn modelId="{DADF3E6B-9095-4D3A-B543-F1522DD12047}" type="presOf" srcId="{20F76BED-7D08-4084-8CDC-CAB94B380804}" destId="{D067E9C4-F94F-4D62-BAB8-11FB89FD1B3C}" srcOrd="0" destOrd="0" presId="urn:microsoft.com/office/officeart/2005/8/layout/hierarchy3"/>
    <dgm:cxn modelId="{354B206F-9706-4DB9-BE11-57F4833AD51F}" srcId="{D297D9AE-3F9D-4500-8AC5-0A7D323A0CA4}" destId="{D33B53A3-2E39-492D-8AF9-B5547CAE54B0}" srcOrd="0" destOrd="0" parTransId="{4FB131BA-DFCD-4F7D-A7B1-B2DEFACAA7ED}" sibTransId="{D258787B-8D71-4CDA-AA8D-6A4F9AE28385}"/>
    <dgm:cxn modelId="{E8277870-C6E9-4E79-AB77-12FE8553CF30}" type="presOf" srcId="{E933E7D3-EEE9-4E6C-9671-CD17AA744754}" destId="{19B32099-38FD-464F-8DA2-D6BDE89D0DE6}" srcOrd="0" destOrd="0" presId="urn:microsoft.com/office/officeart/2005/8/layout/hierarchy3"/>
    <dgm:cxn modelId="{BB709A57-35D0-4AA1-8076-6BC588DFB08C}" type="presOf" srcId="{AFBC36AA-9066-4267-BEF3-CF0D8C59B3CB}" destId="{63D2FFC6-1D7F-4362-A5B3-B0D1228CCF2F}" srcOrd="1" destOrd="0" presId="urn:microsoft.com/office/officeart/2005/8/layout/hierarchy3"/>
    <dgm:cxn modelId="{C993867A-3ECF-4093-81F2-AC1537A7DE6B}" type="presOf" srcId="{8DAB6D4D-058D-494F-8698-278A1F180D4A}" destId="{AD14947D-29AD-4205-9CA3-AF3624B9F502}" srcOrd="0" destOrd="0" presId="urn:microsoft.com/office/officeart/2005/8/layout/hierarchy3"/>
    <dgm:cxn modelId="{5CD58A5A-A386-40BD-8629-AA03B43C5E16}" type="presOf" srcId="{455E3E0C-1221-4B92-934D-1F4F4B156A74}" destId="{08B561F3-CD53-4ADE-922E-D0CBB4CAA64E}" srcOrd="0" destOrd="0" presId="urn:microsoft.com/office/officeart/2005/8/layout/hierarchy3"/>
    <dgm:cxn modelId="{AABFDF5A-B86B-4A5A-A472-62B7794D9A39}" type="presOf" srcId="{7DFD473F-4453-4DED-B525-58DD75EDD33B}" destId="{65B9C0B1-3829-4262-958B-E2A841B035FD}" srcOrd="1" destOrd="0" presId="urn:microsoft.com/office/officeart/2005/8/layout/hierarchy3"/>
    <dgm:cxn modelId="{780F0580-2FF2-411D-BAED-08DE32158E64}" srcId="{6B857703-1179-4217-8DBE-6A95DADB0D8F}" destId="{BBC8F9CD-DDEA-446B-9E26-20F0AB69F61C}" srcOrd="1" destOrd="0" parTransId="{2B63EF5E-CD22-41F7-B93B-391067AAA2F5}" sibTransId="{7EDE0459-227F-4BA5-B4BC-8B124B1A7CCC}"/>
    <dgm:cxn modelId="{49F22080-9CBF-4215-8EB5-40ECA1E78253}" type="presOf" srcId="{83106336-21F9-4E6A-A656-F6342EBE2F8D}" destId="{C049AF4D-165C-47F4-A481-715C211918B7}" srcOrd="0" destOrd="0" presId="urn:microsoft.com/office/officeart/2005/8/layout/hierarchy3"/>
    <dgm:cxn modelId="{BF480492-1501-4399-A40F-BC4DA92BCB3B}" srcId="{BBC8F9CD-DDEA-446B-9E26-20F0AB69F61C}" destId="{83106336-21F9-4E6A-A656-F6342EBE2F8D}" srcOrd="1" destOrd="0" parTransId="{BA1D9F63-388D-492B-8DC6-41008786A11C}" sibTransId="{6F90E4A0-475E-48B9-B4DC-2A5939EFFE62}"/>
    <dgm:cxn modelId="{AC3F3394-9928-43C9-B55D-4B2D336A88E3}" type="presOf" srcId="{B021938F-406E-453E-A228-63ED48E3EA70}" destId="{2372E2C1-0902-4737-9901-340D6CC2BF39}" srcOrd="0" destOrd="0" presId="urn:microsoft.com/office/officeart/2005/8/layout/hierarchy3"/>
    <dgm:cxn modelId="{B6E9E29A-2718-4970-B8E0-542759C93529}" type="presOf" srcId="{D297D9AE-3F9D-4500-8AC5-0A7D323A0CA4}" destId="{2E12304D-6BC1-4320-A3C5-6739F466EA2C}" srcOrd="1" destOrd="0" presId="urn:microsoft.com/office/officeart/2005/8/layout/hierarchy3"/>
    <dgm:cxn modelId="{7579FC9D-8E38-4C1B-93D8-497AC0908A62}" type="presOf" srcId="{6B857703-1179-4217-8DBE-6A95DADB0D8F}" destId="{077A161E-9FF1-4C6B-B140-126212543D45}" srcOrd="0" destOrd="0" presId="urn:microsoft.com/office/officeart/2005/8/layout/hierarchy3"/>
    <dgm:cxn modelId="{35225AA1-0C27-4588-8D51-EDC2C4EED130}" type="presOf" srcId="{4FB131BA-DFCD-4F7D-A7B1-B2DEFACAA7ED}" destId="{25514297-5E48-4A0C-851F-9BE3395BDEF9}" srcOrd="0" destOrd="0" presId="urn:microsoft.com/office/officeart/2005/8/layout/hierarchy3"/>
    <dgm:cxn modelId="{4DDA9FA3-4D82-40F6-BCFF-2966C1F0988E}" type="presOf" srcId="{BA1D9F63-388D-492B-8DC6-41008786A11C}" destId="{C79E3A7F-D503-486B-82B0-11C0827C206E}" srcOrd="0" destOrd="0" presId="urn:microsoft.com/office/officeart/2005/8/layout/hierarchy3"/>
    <dgm:cxn modelId="{6D519CAA-017E-437A-AA91-6F8749399DB8}" type="presOf" srcId="{C1D712F0-68D2-4237-B2A2-7EC1B26A047B}" destId="{777F2D9D-8BB1-46EE-AD39-7FE679274A8F}" srcOrd="0" destOrd="0" presId="urn:microsoft.com/office/officeart/2005/8/layout/hierarchy3"/>
    <dgm:cxn modelId="{E2AEA6AC-76FD-4D8E-87D9-D97543300C9A}" type="presOf" srcId="{AFBC36AA-9066-4267-BEF3-CF0D8C59B3CB}" destId="{E85B2718-1049-4406-8B7F-AD490CDA049D}" srcOrd="0" destOrd="0" presId="urn:microsoft.com/office/officeart/2005/8/layout/hierarchy3"/>
    <dgm:cxn modelId="{8C841FAF-401D-4345-ADF2-DF9684D76286}" srcId="{7DFD473F-4453-4DED-B525-58DD75EDD33B}" destId="{AD1F32D2-5925-45A0-9180-8168842291B8}" srcOrd="1" destOrd="0" parTransId="{455E3E0C-1221-4B92-934D-1F4F4B156A74}" sibTransId="{209812F6-B4F5-4898-B237-D2BAC70F3219}"/>
    <dgm:cxn modelId="{025367AF-3F44-4DED-9FC4-8B3BA24E2A15}" srcId="{45F4C3D2-8B2F-4ED8-992E-09AE7CFE3CE1}" destId="{BACA016C-8510-40C4-8A87-DDF310A6C84B}" srcOrd="0" destOrd="0" parTransId="{E293D4C6-2736-40E4-AB21-794876D7382C}" sibTransId="{F97A9C8B-A69D-4449-A2E8-2EC62D0311B7}"/>
    <dgm:cxn modelId="{85FEA5C7-D209-4F44-8CBE-B0D1A1A7D0B9}" type="presOf" srcId="{0EEF6CFD-0118-4A3A-9FE9-7B38BDBCD279}" destId="{9FBE2A57-89AB-4E34-A209-23881F456B45}" srcOrd="0" destOrd="0" presId="urn:microsoft.com/office/officeart/2005/8/layout/hierarchy3"/>
    <dgm:cxn modelId="{7E3126C8-16A7-4FF8-BE5B-D2B94B410F16}" type="presOf" srcId="{4969907E-B4B2-4319-8F24-DDB20C3A976E}" destId="{546E3DAF-AABA-47B3-9AA8-12334E4CADE3}" srcOrd="0" destOrd="0" presId="urn:microsoft.com/office/officeart/2005/8/layout/hierarchy3"/>
    <dgm:cxn modelId="{B4A402CB-77BF-45EF-9F9F-98BFC9F70C8C}" type="presOf" srcId="{70D61489-99A7-48F5-AA50-69FDC5CA7B86}" destId="{DAF86F2C-25BE-4C9D-9A6A-E6F300FB8D54}" srcOrd="0" destOrd="0" presId="urn:microsoft.com/office/officeart/2005/8/layout/hierarchy3"/>
    <dgm:cxn modelId="{A1DDC8CC-F636-4C7D-A146-CABF77AF29AA}" srcId="{7DFD473F-4453-4DED-B525-58DD75EDD33B}" destId="{5324172F-3061-4226-A4C7-09BDF757754A}" srcOrd="0" destOrd="0" parTransId="{1BE7CC40-EBE6-4157-8F6D-E7A6FA355774}" sibTransId="{060CF825-356A-4D83-80DC-FD2BFFC56FD4}"/>
    <dgm:cxn modelId="{4E5293CD-A860-46B1-B9A3-78D4C5D88D9D}" type="presOf" srcId="{45F4C3D2-8B2F-4ED8-992E-09AE7CFE3CE1}" destId="{B38EEED7-11C0-4135-878E-C3D52540D5DD}" srcOrd="0" destOrd="0" presId="urn:microsoft.com/office/officeart/2005/8/layout/hierarchy3"/>
    <dgm:cxn modelId="{EEBF3BD2-4C53-47A0-B5CC-9352ADDE96D3}" type="presOf" srcId="{C3900CC9-D25B-487C-9199-6608D74B8FEA}" destId="{126D6B4F-4E2D-47F0-BD54-321036678352}" srcOrd="0" destOrd="0" presId="urn:microsoft.com/office/officeart/2005/8/layout/hierarchy3"/>
    <dgm:cxn modelId="{988421D3-3E91-4C83-AE8B-2951D14A2172}" type="presOf" srcId="{C8BC592B-7245-4063-8A40-340B6AE0575D}" destId="{DB3919BB-5765-4AA2-8EAD-4AD10DF1D219}" srcOrd="0" destOrd="0" presId="urn:microsoft.com/office/officeart/2005/8/layout/hierarchy3"/>
    <dgm:cxn modelId="{600B55DA-231A-4144-8987-2CD914BBF29A}" srcId="{BBC8F9CD-DDEA-446B-9E26-20F0AB69F61C}" destId="{C8BC592B-7245-4063-8A40-340B6AE0575D}" srcOrd="0" destOrd="0" parTransId="{573ECB89-6911-48AF-A482-C907D31F4041}" sibTransId="{28A089F4-DEF7-4B50-A055-F999D281CF98}"/>
    <dgm:cxn modelId="{1037D3DE-41C7-494F-8DB1-EC72249B5328}" srcId="{BBC8F9CD-DDEA-446B-9E26-20F0AB69F61C}" destId="{B021938F-406E-453E-A228-63ED48E3EA70}" srcOrd="2" destOrd="0" parTransId="{E933E7D3-EEE9-4E6C-9671-CD17AA744754}" sibTransId="{FDE8BDB5-5EB3-4C32-94BC-003DE1DCA40D}"/>
    <dgm:cxn modelId="{A2A004E8-077F-433E-8B96-CC1C8AD9BB66}" type="presOf" srcId="{45F4C3D2-8B2F-4ED8-992E-09AE7CFE3CE1}" destId="{60FD6237-B497-4DE9-8DEE-216CF1CB939D}" srcOrd="1" destOrd="0" presId="urn:microsoft.com/office/officeart/2005/8/layout/hierarchy3"/>
    <dgm:cxn modelId="{934F16EA-2651-4428-9A9E-739F904895AF}" type="presOf" srcId="{AD1F32D2-5925-45A0-9180-8168842291B8}" destId="{8120930B-B427-4347-BA29-6941CC2621E8}" srcOrd="0" destOrd="0" presId="urn:microsoft.com/office/officeart/2005/8/layout/hierarchy3"/>
    <dgm:cxn modelId="{CC0765EF-BD85-4B56-A3EC-25325543A38B}" type="presOf" srcId="{BBC8F9CD-DDEA-446B-9E26-20F0AB69F61C}" destId="{47952659-A3CE-4A4E-B27A-18C542FC204D}" srcOrd="0" destOrd="0" presId="urn:microsoft.com/office/officeart/2005/8/layout/hierarchy3"/>
    <dgm:cxn modelId="{736FAEF0-FAE8-48F7-9F40-64F11BC73845}" srcId="{D297D9AE-3F9D-4500-8AC5-0A7D323A0CA4}" destId="{156F28F1-CBBA-4E84-8B5D-26CA5504D9EC}" srcOrd="1" destOrd="0" parTransId="{70C474C0-6684-4A7A-A3B2-35D6BF84DD26}" sibTransId="{DFEBDCF8-845B-461E-BC68-31FAFEC2F247}"/>
    <dgm:cxn modelId="{E241B2F5-9F5E-4D84-8F1F-79207B72D8BD}" srcId="{6B857703-1179-4217-8DBE-6A95DADB0D8F}" destId="{45F4C3D2-8B2F-4ED8-992E-09AE7CFE3CE1}" srcOrd="0" destOrd="0" parTransId="{AC551635-CC3C-465A-8BE9-BC65902EC62C}" sibTransId="{57343251-4B32-48BF-931D-DEBD5F78DB00}"/>
    <dgm:cxn modelId="{D61ABFF5-1EB0-4401-B32D-642613AB28D4}" srcId="{45F4C3D2-8B2F-4ED8-992E-09AE7CFE3CE1}" destId="{6F4C2D99-D978-44DF-8AD1-740DD6382122}" srcOrd="1" destOrd="0" parTransId="{8DAB6D4D-058D-494F-8698-278A1F180D4A}" sibTransId="{04596B90-5E24-43A0-A44F-4AF799767060}"/>
    <dgm:cxn modelId="{261874F8-ECE9-452C-9A76-C9E557E29C23}" srcId="{D297D9AE-3F9D-4500-8AC5-0A7D323A0CA4}" destId="{0EEF6CFD-0118-4A3A-9FE9-7B38BDBCD279}" srcOrd="2" destOrd="0" parTransId="{4969907E-B4B2-4319-8F24-DDB20C3A976E}" sibTransId="{ABA97B0A-CD1C-4C2E-A37B-860DE80D8FAE}"/>
    <dgm:cxn modelId="{DB5F3A37-4B30-4DDA-9B6F-A4337ECFEB2C}" type="presParOf" srcId="{077A161E-9FF1-4C6B-B140-126212543D45}" destId="{9097B1B9-2F10-4FD5-9529-0054570559A5}" srcOrd="0" destOrd="0" presId="urn:microsoft.com/office/officeart/2005/8/layout/hierarchy3"/>
    <dgm:cxn modelId="{80413018-F4A2-47BF-B097-386A2E39707C}" type="presParOf" srcId="{9097B1B9-2F10-4FD5-9529-0054570559A5}" destId="{A0F014E9-F7A6-4FC9-AE23-E35E0F308FD2}" srcOrd="0" destOrd="0" presId="urn:microsoft.com/office/officeart/2005/8/layout/hierarchy3"/>
    <dgm:cxn modelId="{A3720956-39B4-46B3-9A70-BBC8C0D80740}" type="presParOf" srcId="{A0F014E9-F7A6-4FC9-AE23-E35E0F308FD2}" destId="{B38EEED7-11C0-4135-878E-C3D52540D5DD}" srcOrd="0" destOrd="0" presId="urn:microsoft.com/office/officeart/2005/8/layout/hierarchy3"/>
    <dgm:cxn modelId="{ACBC26F4-6EF0-49C2-BC59-3D198BC582CC}" type="presParOf" srcId="{A0F014E9-F7A6-4FC9-AE23-E35E0F308FD2}" destId="{60FD6237-B497-4DE9-8DEE-216CF1CB939D}" srcOrd="1" destOrd="0" presId="urn:microsoft.com/office/officeart/2005/8/layout/hierarchy3"/>
    <dgm:cxn modelId="{5277B667-594E-499A-BBA1-227094D7409B}" type="presParOf" srcId="{9097B1B9-2F10-4FD5-9529-0054570559A5}" destId="{D0E88407-4FF1-46C7-9613-1DADAAE04C56}" srcOrd="1" destOrd="0" presId="urn:microsoft.com/office/officeart/2005/8/layout/hierarchy3"/>
    <dgm:cxn modelId="{5F662789-F16E-43B0-ACFE-FCC15C8A4893}" type="presParOf" srcId="{D0E88407-4FF1-46C7-9613-1DADAAE04C56}" destId="{4A498FCD-91A2-4038-9F09-67F3825DCB6F}" srcOrd="0" destOrd="0" presId="urn:microsoft.com/office/officeart/2005/8/layout/hierarchy3"/>
    <dgm:cxn modelId="{10E30B97-9DF2-4B6D-AD39-71C98297C957}" type="presParOf" srcId="{D0E88407-4FF1-46C7-9613-1DADAAE04C56}" destId="{A00AF23A-96DB-4100-B82F-65669C1A6156}" srcOrd="1" destOrd="0" presId="urn:microsoft.com/office/officeart/2005/8/layout/hierarchy3"/>
    <dgm:cxn modelId="{10E1FFA9-9E96-423B-A8ED-6C06C25F2730}" type="presParOf" srcId="{D0E88407-4FF1-46C7-9613-1DADAAE04C56}" destId="{AD14947D-29AD-4205-9CA3-AF3624B9F502}" srcOrd="2" destOrd="0" presId="urn:microsoft.com/office/officeart/2005/8/layout/hierarchy3"/>
    <dgm:cxn modelId="{A92896CA-66DA-4C0E-88F4-104CB62BF23F}" type="presParOf" srcId="{D0E88407-4FF1-46C7-9613-1DADAAE04C56}" destId="{C956EF32-98DC-4CAB-B956-FBB0DD366EC1}" srcOrd="3" destOrd="0" presId="urn:microsoft.com/office/officeart/2005/8/layout/hierarchy3"/>
    <dgm:cxn modelId="{A3D63F33-CCC7-44B7-962E-626A8D94FD9E}" type="presParOf" srcId="{077A161E-9FF1-4C6B-B140-126212543D45}" destId="{2B460288-AD4C-4BDA-8E7E-2F9842B388CB}" srcOrd="1" destOrd="0" presId="urn:microsoft.com/office/officeart/2005/8/layout/hierarchy3"/>
    <dgm:cxn modelId="{7F9CB9AF-4B2C-49CB-AFE3-2947AF8398D7}" type="presParOf" srcId="{2B460288-AD4C-4BDA-8E7E-2F9842B388CB}" destId="{73681237-7D73-45FE-8ECD-22E8FECCEF10}" srcOrd="0" destOrd="0" presId="urn:microsoft.com/office/officeart/2005/8/layout/hierarchy3"/>
    <dgm:cxn modelId="{8BE0C21C-426B-4DD4-8A4B-5288E4163969}" type="presParOf" srcId="{73681237-7D73-45FE-8ECD-22E8FECCEF10}" destId="{47952659-A3CE-4A4E-B27A-18C542FC204D}" srcOrd="0" destOrd="0" presId="urn:microsoft.com/office/officeart/2005/8/layout/hierarchy3"/>
    <dgm:cxn modelId="{3262AAF2-BBED-4B99-ACBD-B31AE6CA1DC7}" type="presParOf" srcId="{73681237-7D73-45FE-8ECD-22E8FECCEF10}" destId="{6AA32470-F139-485D-A7F5-A43B8A5BD656}" srcOrd="1" destOrd="0" presId="urn:microsoft.com/office/officeart/2005/8/layout/hierarchy3"/>
    <dgm:cxn modelId="{52A64463-3776-4085-AED1-ED9861BF2B94}" type="presParOf" srcId="{2B460288-AD4C-4BDA-8E7E-2F9842B388CB}" destId="{E62B948C-BAAA-476D-BC8F-D39DAE878127}" srcOrd="1" destOrd="0" presId="urn:microsoft.com/office/officeart/2005/8/layout/hierarchy3"/>
    <dgm:cxn modelId="{E67AD583-61C2-45CD-82F0-F23F931AB916}" type="presParOf" srcId="{E62B948C-BAAA-476D-BC8F-D39DAE878127}" destId="{6D462CE2-AD22-4ED1-9B98-F1EDB9944558}" srcOrd="0" destOrd="0" presId="urn:microsoft.com/office/officeart/2005/8/layout/hierarchy3"/>
    <dgm:cxn modelId="{3704C5AC-3F24-466A-9C62-E0C340CB7415}" type="presParOf" srcId="{E62B948C-BAAA-476D-BC8F-D39DAE878127}" destId="{DB3919BB-5765-4AA2-8EAD-4AD10DF1D219}" srcOrd="1" destOrd="0" presId="urn:microsoft.com/office/officeart/2005/8/layout/hierarchy3"/>
    <dgm:cxn modelId="{52135F5F-39CE-49E8-A47F-2F5E6D14F10C}" type="presParOf" srcId="{E62B948C-BAAA-476D-BC8F-D39DAE878127}" destId="{C79E3A7F-D503-486B-82B0-11C0827C206E}" srcOrd="2" destOrd="0" presId="urn:microsoft.com/office/officeart/2005/8/layout/hierarchy3"/>
    <dgm:cxn modelId="{04692709-7375-4F9A-9470-BEDDEB5E02DF}" type="presParOf" srcId="{E62B948C-BAAA-476D-BC8F-D39DAE878127}" destId="{C049AF4D-165C-47F4-A481-715C211918B7}" srcOrd="3" destOrd="0" presId="urn:microsoft.com/office/officeart/2005/8/layout/hierarchy3"/>
    <dgm:cxn modelId="{D4732C7A-9068-4E59-A493-589B505CBAFC}" type="presParOf" srcId="{E62B948C-BAAA-476D-BC8F-D39DAE878127}" destId="{19B32099-38FD-464F-8DA2-D6BDE89D0DE6}" srcOrd="4" destOrd="0" presId="urn:microsoft.com/office/officeart/2005/8/layout/hierarchy3"/>
    <dgm:cxn modelId="{12CD357A-0E58-4011-A799-90E9401DC362}" type="presParOf" srcId="{E62B948C-BAAA-476D-BC8F-D39DAE878127}" destId="{2372E2C1-0902-4737-9901-340D6CC2BF39}" srcOrd="5" destOrd="0" presId="urn:microsoft.com/office/officeart/2005/8/layout/hierarchy3"/>
    <dgm:cxn modelId="{6F7CCB5C-48F1-4081-A12D-81E220D9FE1C}" type="presParOf" srcId="{077A161E-9FF1-4C6B-B140-126212543D45}" destId="{A600D9BD-D34D-497F-AE64-1E45EC6C9CE1}" srcOrd="2" destOrd="0" presId="urn:microsoft.com/office/officeart/2005/8/layout/hierarchy3"/>
    <dgm:cxn modelId="{7C8BF338-2DED-4D1C-B8C8-EB50DA9F7AC1}" type="presParOf" srcId="{A600D9BD-D34D-497F-AE64-1E45EC6C9CE1}" destId="{35CD54B6-F257-4BBD-BE26-33B2937A51DA}" srcOrd="0" destOrd="0" presId="urn:microsoft.com/office/officeart/2005/8/layout/hierarchy3"/>
    <dgm:cxn modelId="{28F482A4-8FE0-4A11-8E34-10EB9E4C0FEF}" type="presParOf" srcId="{35CD54B6-F257-4BBD-BE26-33B2937A51DA}" destId="{DFCFF475-AE60-487D-A13D-6E7E98F7CF86}" srcOrd="0" destOrd="0" presId="urn:microsoft.com/office/officeart/2005/8/layout/hierarchy3"/>
    <dgm:cxn modelId="{93C7180A-FBCB-4A3A-8900-68203BFE3414}" type="presParOf" srcId="{35CD54B6-F257-4BBD-BE26-33B2937A51DA}" destId="{65B9C0B1-3829-4262-958B-E2A841B035FD}" srcOrd="1" destOrd="0" presId="urn:microsoft.com/office/officeart/2005/8/layout/hierarchy3"/>
    <dgm:cxn modelId="{F3215959-987F-48CD-9DBF-D8459E218FFF}" type="presParOf" srcId="{A600D9BD-D34D-497F-AE64-1E45EC6C9CE1}" destId="{CA4CE4B3-A4DF-4123-923C-BED7F16A3C84}" srcOrd="1" destOrd="0" presId="urn:microsoft.com/office/officeart/2005/8/layout/hierarchy3"/>
    <dgm:cxn modelId="{D47BBB2B-46CC-418D-8983-515A4590FA5D}" type="presParOf" srcId="{CA4CE4B3-A4DF-4123-923C-BED7F16A3C84}" destId="{6CBDD64E-D37F-47CB-A2B3-98BA75DEDD7C}" srcOrd="0" destOrd="0" presId="urn:microsoft.com/office/officeart/2005/8/layout/hierarchy3"/>
    <dgm:cxn modelId="{723C3E56-76C0-4231-AF30-8359E3FD162D}" type="presParOf" srcId="{CA4CE4B3-A4DF-4123-923C-BED7F16A3C84}" destId="{FDCAC3BF-66FA-4E0F-9515-07BB1DA444DF}" srcOrd="1" destOrd="0" presId="urn:microsoft.com/office/officeart/2005/8/layout/hierarchy3"/>
    <dgm:cxn modelId="{FD2D7837-4EBE-4A72-A250-CFF0CF49FD77}" type="presParOf" srcId="{CA4CE4B3-A4DF-4123-923C-BED7F16A3C84}" destId="{08B561F3-CD53-4ADE-922E-D0CBB4CAA64E}" srcOrd="2" destOrd="0" presId="urn:microsoft.com/office/officeart/2005/8/layout/hierarchy3"/>
    <dgm:cxn modelId="{CBC2CD60-944F-40B1-87D2-23EC65C76FD2}" type="presParOf" srcId="{CA4CE4B3-A4DF-4123-923C-BED7F16A3C84}" destId="{8120930B-B427-4347-BA29-6941CC2621E8}" srcOrd="3" destOrd="0" presId="urn:microsoft.com/office/officeart/2005/8/layout/hierarchy3"/>
    <dgm:cxn modelId="{4F62AEA5-D337-4FE8-A134-3FE78625C07C}" type="presParOf" srcId="{077A161E-9FF1-4C6B-B140-126212543D45}" destId="{3E942599-8E8A-4809-9ADB-20323279C446}" srcOrd="3" destOrd="0" presId="urn:microsoft.com/office/officeart/2005/8/layout/hierarchy3"/>
    <dgm:cxn modelId="{7120F61E-A5B5-4406-B4A7-961685A17E5A}" type="presParOf" srcId="{3E942599-8E8A-4809-9ADB-20323279C446}" destId="{3E9CA1E5-6A2D-4C92-BB47-32AA14C78C73}" srcOrd="0" destOrd="0" presId="urn:microsoft.com/office/officeart/2005/8/layout/hierarchy3"/>
    <dgm:cxn modelId="{439990BD-E56C-4E76-AA49-0742E3183F0C}" type="presParOf" srcId="{3E9CA1E5-6A2D-4C92-BB47-32AA14C78C73}" destId="{E85B2718-1049-4406-8B7F-AD490CDA049D}" srcOrd="0" destOrd="0" presId="urn:microsoft.com/office/officeart/2005/8/layout/hierarchy3"/>
    <dgm:cxn modelId="{D84C31B5-ABE2-4029-963C-AB2990E84A22}" type="presParOf" srcId="{3E9CA1E5-6A2D-4C92-BB47-32AA14C78C73}" destId="{63D2FFC6-1D7F-4362-A5B3-B0D1228CCF2F}" srcOrd="1" destOrd="0" presId="urn:microsoft.com/office/officeart/2005/8/layout/hierarchy3"/>
    <dgm:cxn modelId="{5E1CF0F8-D165-46C0-A7EF-787E7DCE6DEE}" type="presParOf" srcId="{3E942599-8E8A-4809-9ADB-20323279C446}" destId="{1C888878-9F60-4EAF-B8B5-27AC0708EB30}" srcOrd="1" destOrd="0" presId="urn:microsoft.com/office/officeart/2005/8/layout/hierarchy3"/>
    <dgm:cxn modelId="{7A684AF2-96B1-404E-A1DF-6533BF8E591D}" type="presParOf" srcId="{1C888878-9F60-4EAF-B8B5-27AC0708EB30}" destId="{126D6B4F-4E2D-47F0-BD54-321036678352}" srcOrd="0" destOrd="0" presId="urn:microsoft.com/office/officeart/2005/8/layout/hierarchy3"/>
    <dgm:cxn modelId="{640D207B-0F4D-4208-986C-C82D1C7BB04B}" type="presParOf" srcId="{1C888878-9F60-4EAF-B8B5-27AC0708EB30}" destId="{D067E9C4-F94F-4D62-BAB8-11FB89FD1B3C}" srcOrd="1" destOrd="0" presId="urn:microsoft.com/office/officeart/2005/8/layout/hierarchy3"/>
    <dgm:cxn modelId="{58749FD3-9C8C-4BC6-B4DD-CEC5AF1F7697}" type="presParOf" srcId="{1C888878-9F60-4EAF-B8B5-27AC0708EB30}" destId="{777F2D9D-8BB1-46EE-AD39-7FE679274A8F}" srcOrd="2" destOrd="0" presId="urn:microsoft.com/office/officeart/2005/8/layout/hierarchy3"/>
    <dgm:cxn modelId="{FF4B585A-879D-4763-A2B0-F3BFD6D4E9B4}" type="presParOf" srcId="{1C888878-9F60-4EAF-B8B5-27AC0708EB30}" destId="{DAF86F2C-25BE-4C9D-9A6A-E6F300FB8D54}" srcOrd="3" destOrd="0" presId="urn:microsoft.com/office/officeart/2005/8/layout/hierarchy3"/>
    <dgm:cxn modelId="{29F3AF03-2D52-4F17-9B89-4617E362BEF0}" type="presParOf" srcId="{077A161E-9FF1-4C6B-B140-126212543D45}" destId="{06527800-45B5-44D7-BE7E-22FE670599F5}" srcOrd="4" destOrd="0" presId="urn:microsoft.com/office/officeart/2005/8/layout/hierarchy3"/>
    <dgm:cxn modelId="{D5A576B7-7BE9-4BAE-B402-52D828901EE7}" type="presParOf" srcId="{06527800-45B5-44D7-BE7E-22FE670599F5}" destId="{D5C348AF-7375-400F-ACC8-C369B3D6F7AA}" srcOrd="0" destOrd="0" presId="urn:microsoft.com/office/officeart/2005/8/layout/hierarchy3"/>
    <dgm:cxn modelId="{1CB189EF-8A40-466C-98E7-E4CDAFA1E595}" type="presParOf" srcId="{D5C348AF-7375-400F-ACC8-C369B3D6F7AA}" destId="{552D099B-B956-424A-BE1D-4871B60288AB}" srcOrd="0" destOrd="0" presId="urn:microsoft.com/office/officeart/2005/8/layout/hierarchy3"/>
    <dgm:cxn modelId="{AB630D77-B25B-48E7-AFD4-1D2F8EBF39EC}" type="presParOf" srcId="{D5C348AF-7375-400F-ACC8-C369B3D6F7AA}" destId="{2E12304D-6BC1-4320-A3C5-6739F466EA2C}" srcOrd="1" destOrd="0" presId="urn:microsoft.com/office/officeart/2005/8/layout/hierarchy3"/>
    <dgm:cxn modelId="{60ABA3CF-D3FF-4603-979E-F17916AF4CBF}" type="presParOf" srcId="{06527800-45B5-44D7-BE7E-22FE670599F5}" destId="{FC5087DA-D0A7-4CFC-87CE-4664638CF4FB}" srcOrd="1" destOrd="0" presId="urn:microsoft.com/office/officeart/2005/8/layout/hierarchy3"/>
    <dgm:cxn modelId="{0E2ED466-13BF-4CB1-ADC8-BC790B7CD80B}" type="presParOf" srcId="{FC5087DA-D0A7-4CFC-87CE-4664638CF4FB}" destId="{25514297-5E48-4A0C-851F-9BE3395BDEF9}" srcOrd="0" destOrd="0" presId="urn:microsoft.com/office/officeart/2005/8/layout/hierarchy3"/>
    <dgm:cxn modelId="{7E461A18-7AF4-4B74-AE48-4C916FAAC20F}" type="presParOf" srcId="{FC5087DA-D0A7-4CFC-87CE-4664638CF4FB}" destId="{7F45E9D3-0B0B-4FAD-A8B2-547310D2DEC9}" srcOrd="1" destOrd="0" presId="urn:microsoft.com/office/officeart/2005/8/layout/hierarchy3"/>
    <dgm:cxn modelId="{5DCA8347-56DB-460C-9EC1-AC4CC0F46AB9}" type="presParOf" srcId="{FC5087DA-D0A7-4CFC-87CE-4664638CF4FB}" destId="{60ED656E-ECF2-4B1C-A889-39B1490FAA03}" srcOrd="2" destOrd="0" presId="urn:microsoft.com/office/officeart/2005/8/layout/hierarchy3"/>
    <dgm:cxn modelId="{A660A49E-9D16-41DE-8745-182D43D54C76}" type="presParOf" srcId="{FC5087DA-D0A7-4CFC-87CE-4664638CF4FB}" destId="{A746E500-02DA-4FEC-B563-D67602FC483E}" srcOrd="3" destOrd="0" presId="urn:microsoft.com/office/officeart/2005/8/layout/hierarchy3"/>
    <dgm:cxn modelId="{4C49127D-2E03-40A9-9E1A-9125EAEF2985}" type="presParOf" srcId="{FC5087DA-D0A7-4CFC-87CE-4664638CF4FB}" destId="{546E3DAF-AABA-47B3-9AA8-12334E4CADE3}" srcOrd="4" destOrd="0" presId="urn:microsoft.com/office/officeart/2005/8/layout/hierarchy3"/>
    <dgm:cxn modelId="{54C8F246-77C6-4070-9C4F-167FD16927B6}" type="presParOf" srcId="{FC5087DA-D0A7-4CFC-87CE-4664638CF4FB}" destId="{9FBE2A57-89AB-4E34-A209-23881F456B4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8E220-859D-4DB3-B573-2033AA0CA966}">
      <dsp:nvSpPr>
        <dsp:cNvPr id="0" name=""/>
        <dsp:cNvSpPr/>
      </dsp:nvSpPr>
      <dsp:spPr>
        <a:xfrm>
          <a:off x="-5680937" y="-765529"/>
          <a:ext cx="6763620" cy="6763620"/>
        </a:xfrm>
        <a:prstGeom prst="blockArc">
          <a:avLst>
            <a:gd name="adj1" fmla="val 18900000"/>
            <a:gd name="adj2" fmla="val 2700000"/>
            <a:gd name="adj3" fmla="val 319"/>
          </a:avLst>
        </a:prstGeom>
        <a:noFill/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9BA075-A790-494A-B826-401E7D43EB4F}">
      <dsp:nvSpPr>
        <dsp:cNvPr id="0" name=""/>
        <dsp:cNvSpPr/>
      </dsp:nvSpPr>
      <dsp:spPr>
        <a:xfrm>
          <a:off x="473286" y="417996"/>
          <a:ext cx="3475893" cy="62825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676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baseline="0" dirty="0"/>
            <a:t>предметно-методологическая компетенция</a:t>
          </a:r>
        </a:p>
      </dsp:txBody>
      <dsp:txXfrm>
        <a:off x="473286" y="417996"/>
        <a:ext cx="3475893" cy="628253"/>
      </dsp:txXfrm>
    </dsp:sp>
    <dsp:sp modelId="{0F66B783-2ED7-446D-BDD1-9190CAD5E25D}">
      <dsp:nvSpPr>
        <dsp:cNvPr id="0" name=""/>
        <dsp:cNvSpPr/>
      </dsp:nvSpPr>
      <dsp:spPr>
        <a:xfrm>
          <a:off x="80628" y="339464"/>
          <a:ext cx="785316" cy="785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630085-1FA7-413A-B37D-6CF0A1A15C81}">
      <dsp:nvSpPr>
        <dsp:cNvPr id="0" name=""/>
        <dsp:cNvSpPr/>
      </dsp:nvSpPr>
      <dsp:spPr>
        <a:xfrm>
          <a:off x="923474" y="1360075"/>
          <a:ext cx="3025705" cy="628253"/>
        </a:xfrm>
        <a:prstGeom prst="rect">
          <a:avLst/>
        </a:prstGeom>
        <a:solidFill>
          <a:schemeClr val="accent5">
            <a:hueOff val="1679639"/>
            <a:satOff val="2370"/>
            <a:lumOff val="-294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676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baseline="0" dirty="0"/>
            <a:t>психолого-педагогическая компетенция</a:t>
          </a:r>
        </a:p>
      </dsp:txBody>
      <dsp:txXfrm>
        <a:off x="923474" y="1360075"/>
        <a:ext cx="3025705" cy="628253"/>
      </dsp:txXfrm>
    </dsp:sp>
    <dsp:sp modelId="{D0B3CA39-77DA-4016-B069-AA10F925E5E4}">
      <dsp:nvSpPr>
        <dsp:cNvPr id="0" name=""/>
        <dsp:cNvSpPr/>
      </dsp:nvSpPr>
      <dsp:spPr>
        <a:xfrm>
          <a:off x="530816" y="1281543"/>
          <a:ext cx="785316" cy="785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1679639"/>
              <a:satOff val="2370"/>
              <a:lumOff val="-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D11778-4434-495B-BDF3-3AFF75E80E53}">
      <dsp:nvSpPr>
        <dsp:cNvPr id="0" name=""/>
        <dsp:cNvSpPr/>
      </dsp:nvSpPr>
      <dsp:spPr>
        <a:xfrm>
          <a:off x="1061646" y="2166111"/>
          <a:ext cx="2887534" cy="900337"/>
        </a:xfrm>
        <a:prstGeom prst="rect">
          <a:avLst/>
        </a:prstGeom>
        <a:solidFill>
          <a:schemeClr val="accent5">
            <a:hueOff val="3359278"/>
            <a:satOff val="4740"/>
            <a:lumOff val="-588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676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baseline="0" dirty="0"/>
            <a:t>компетенция в области </a:t>
          </a:r>
          <a:r>
            <a:rPr lang="ru-RU" sz="1300" kern="1200" baseline="0" dirty="0" err="1"/>
            <a:t>валеологии</a:t>
          </a:r>
          <a:r>
            <a:rPr lang="ru-RU" sz="1300" kern="1200" baseline="0" dirty="0"/>
            <a:t> образовательного процесса</a:t>
          </a:r>
        </a:p>
      </dsp:txBody>
      <dsp:txXfrm>
        <a:off x="1061646" y="2166111"/>
        <a:ext cx="2887534" cy="900337"/>
      </dsp:txXfrm>
    </dsp:sp>
    <dsp:sp modelId="{53B6B4CA-184A-4E75-8F31-F4C15A2946AC}">
      <dsp:nvSpPr>
        <dsp:cNvPr id="0" name=""/>
        <dsp:cNvSpPr/>
      </dsp:nvSpPr>
      <dsp:spPr>
        <a:xfrm>
          <a:off x="668988" y="2223622"/>
          <a:ext cx="785316" cy="785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3359278"/>
              <a:satOff val="4740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DA3216-E7BA-49CB-A973-A448EC89DA2A}">
      <dsp:nvSpPr>
        <dsp:cNvPr id="0" name=""/>
        <dsp:cNvSpPr/>
      </dsp:nvSpPr>
      <dsp:spPr>
        <a:xfrm>
          <a:off x="923474" y="3244232"/>
          <a:ext cx="3025705" cy="628253"/>
        </a:xfrm>
        <a:prstGeom prst="rect">
          <a:avLst/>
        </a:prstGeom>
        <a:solidFill>
          <a:schemeClr val="accent5">
            <a:hueOff val="5038916"/>
            <a:satOff val="7109"/>
            <a:lumOff val="-88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676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baseline="0" dirty="0"/>
            <a:t>коммуникативная компетенция</a:t>
          </a:r>
        </a:p>
      </dsp:txBody>
      <dsp:txXfrm>
        <a:off x="923474" y="3244232"/>
        <a:ext cx="3025705" cy="628253"/>
      </dsp:txXfrm>
    </dsp:sp>
    <dsp:sp modelId="{DCFE52F5-CCFC-42CC-AA4D-52D654B92460}">
      <dsp:nvSpPr>
        <dsp:cNvPr id="0" name=""/>
        <dsp:cNvSpPr/>
      </dsp:nvSpPr>
      <dsp:spPr>
        <a:xfrm>
          <a:off x="530816" y="3165700"/>
          <a:ext cx="785316" cy="785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5038916"/>
              <a:satOff val="7109"/>
              <a:lumOff val="-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6469B2-E24B-49D9-821F-5A04FEBD5A7F}">
      <dsp:nvSpPr>
        <dsp:cNvPr id="0" name=""/>
        <dsp:cNvSpPr/>
      </dsp:nvSpPr>
      <dsp:spPr>
        <a:xfrm>
          <a:off x="473286" y="4074560"/>
          <a:ext cx="3475893" cy="851754"/>
        </a:xfrm>
        <a:prstGeom prst="rect">
          <a:avLst/>
        </a:prstGeom>
        <a:solidFill>
          <a:schemeClr val="accent5">
            <a:hueOff val="6718555"/>
            <a:satOff val="9479"/>
            <a:lumOff val="-117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676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baseline="0" dirty="0"/>
            <a:t>компетенция в области управления качеством образовательной системы «учитель-ученик»</a:t>
          </a:r>
        </a:p>
      </dsp:txBody>
      <dsp:txXfrm>
        <a:off x="473286" y="4074560"/>
        <a:ext cx="3475893" cy="851754"/>
      </dsp:txXfrm>
    </dsp:sp>
    <dsp:sp modelId="{FD8AD3BE-40DA-4B0C-88CE-D7015A246A9E}">
      <dsp:nvSpPr>
        <dsp:cNvPr id="0" name=""/>
        <dsp:cNvSpPr/>
      </dsp:nvSpPr>
      <dsp:spPr>
        <a:xfrm>
          <a:off x="80628" y="4107779"/>
          <a:ext cx="785316" cy="785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6718555"/>
              <a:satOff val="9479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85747-3576-4828-BBAF-D74886B34DA1}">
      <dsp:nvSpPr>
        <dsp:cNvPr id="0" name=""/>
        <dsp:cNvSpPr/>
      </dsp:nvSpPr>
      <dsp:spPr>
        <a:xfrm>
          <a:off x="53" y="537379"/>
          <a:ext cx="1263490" cy="7580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Целеполагание</a:t>
          </a:r>
          <a:endParaRPr lang="ru-RU" sz="1050" kern="1200" dirty="0"/>
        </a:p>
      </dsp:txBody>
      <dsp:txXfrm>
        <a:off x="22257" y="559583"/>
        <a:ext cx="1219082" cy="713686"/>
      </dsp:txXfrm>
    </dsp:sp>
    <dsp:sp modelId="{72CEE9FE-1B44-4588-922A-76EE2AD2F72F}">
      <dsp:nvSpPr>
        <dsp:cNvPr id="0" name=""/>
        <dsp:cNvSpPr/>
      </dsp:nvSpPr>
      <dsp:spPr>
        <a:xfrm>
          <a:off x="1374731" y="759753"/>
          <a:ext cx="267860" cy="3133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1374731" y="822422"/>
        <a:ext cx="187502" cy="188007"/>
      </dsp:txXfrm>
    </dsp:sp>
    <dsp:sp modelId="{CF3448F5-CD91-43A8-800F-57D9541ECCC2}">
      <dsp:nvSpPr>
        <dsp:cNvPr id="0" name=""/>
        <dsp:cNvSpPr/>
      </dsp:nvSpPr>
      <dsp:spPr>
        <a:xfrm>
          <a:off x="1768940" y="537379"/>
          <a:ext cx="1263490" cy="758094"/>
        </a:xfrm>
        <a:prstGeom prst="roundRect">
          <a:avLst>
            <a:gd name="adj" fmla="val 10000"/>
          </a:avLst>
        </a:prstGeom>
        <a:solidFill>
          <a:schemeClr val="accent3">
            <a:hueOff val="2324921"/>
            <a:satOff val="-7429"/>
            <a:lumOff val="-188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Планирование</a:t>
          </a:r>
          <a:endParaRPr lang="ru-RU" sz="1600" kern="1200" dirty="0"/>
        </a:p>
      </dsp:txBody>
      <dsp:txXfrm>
        <a:off x="1791144" y="559583"/>
        <a:ext cx="1219082" cy="713686"/>
      </dsp:txXfrm>
    </dsp:sp>
    <dsp:sp modelId="{1D49687E-F2E5-465F-ADCF-83D2C2851FB7}">
      <dsp:nvSpPr>
        <dsp:cNvPr id="0" name=""/>
        <dsp:cNvSpPr/>
      </dsp:nvSpPr>
      <dsp:spPr>
        <a:xfrm>
          <a:off x="3143618" y="759753"/>
          <a:ext cx="267860" cy="3133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906152"/>
            <a:satOff val="-9286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3143618" y="822422"/>
        <a:ext cx="187502" cy="188007"/>
      </dsp:txXfrm>
    </dsp:sp>
    <dsp:sp modelId="{B3E34E73-73F3-4F46-991F-4F9FE360C54E}">
      <dsp:nvSpPr>
        <dsp:cNvPr id="0" name=""/>
        <dsp:cNvSpPr/>
      </dsp:nvSpPr>
      <dsp:spPr>
        <a:xfrm>
          <a:off x="3537827" y="537379"/>
          <a:ext cx="1467203" cy="758094"/>
        </a:xfrm>
        <a:prstGeom prst="roundRect">
          <a:avLst>
            <a:gd name="adj" fmla="val 10000"/>
          </a:avLst>
        </a:prstGeom>
        <a:solidFill>
          <a:schemeClr val="accent3">
            <a:hueOff val="4649843"/>
            <a:satOff val="-14858"/>
            <a:lumOff val="-376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Прогнозирование</a:t>
          </a:r>
          <a:endParaRPr lang="ru-RU" sz="1600" kern="1200" dirty="0"/>
        </a:p>
      </dsp:txBody>
      <dsp:txXfrm>
        <a:off x="3560031" y="559583"/>
        <a:ext cx="1422795" cy="713686"/>
      </dsp:txXfrm>
    </dsp:sp>
    <dsp:sp modelId="{730C373E-51D0-45A4-A462-D99BBC7342B1}">
      <dsp:nvSpPr>
        <dsp:cNvPr id="0" name=""/>
        <dsp:cNvSpPr/>
      </dsp:nvSpPr>
      <dsp:spPr>
        <a:xfrm rot="5123464">
          <a:off x="4187381" y="1383918"/>
          <a:ext cx="268728" cy="3133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 rot="-5400000">
        <a:off x="4224502" y="1406357"/>
        <a:ext cx="188007" cy="188110"/>
      </dsp:txXfrm>
    </dsp:sp>
    <dsp:sp modelId="{47945859-AA72-40B1-89B5-B0219ECEC32B}">
      <dsp:nvSpPr>
        <dsp:cNvPr id="0" name=""/>
        <dsp:cNvSpPr/>
      </dsp:nvSpPr>
      <dsp:spPr>
        <a:xfrm>
          <a:off x="3741540" y="1800870"/>
          <a:ext cx="1263490" cy="758094"/>
        </a:xfrm>
        <a:prstGeom prst="roundRect">
          <a:avLst>
            <a:gd name="adj" fmla="val 10000"/>
          </a:avLst>
        </a:prstGeom>
        <a:solidFill>
          <a:schemeClr val="accent3">
            <a:hueOff val="6974765"/>
            <a:satOff val="-22287"/>
            <a:lumOff val="-564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Реализация</a:t>
          </a:r>
        </a:p>
      </dsp:txBody>
      <dsp:txXfrm>
        <a:off x="3763744" y="1823074"/>
        <a:ext cx="1219082" cy="713686"/>
      </dsp:txXfrm>
    </dsp:sp>
    <dsp:sp modelId="{DE789D31-5480-4ADC-9394-C71248EF97F6}">
      <dsp:nvSpPr>
        <dsp:cNvPr id="0" name=""/>
        <dsp:cNvSpPr/>
      </dsp:nvSpPr>
      <dsp:spPr>
        <a:xfrm rot="10800000">
          <a:off x="3362493" y="2023244"/>
          <a:ext cx="267860" cy="3133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718455"/>
            <a:satOff val="-27859"/>
            <a:lumOff val="-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 rot="10800000">
        <a:off x="3442851" y="2085913"/>
        <a:ext cx="187502" cy="188007"/>
      </dsp:txXfrm>
    </dsp:sp>
    <dsp:sp modelId="{F2462E8B-0E81-4094-87F0-16535F2DB479}">
      <dsp:nvSpPr>
        <dsp:cNvPr id="0" name=""/>
        <dsp:cNvSpPr/>
      </dsp:nvSpPr>
      <dsp:spPr>
        <a:xfrm>
          <a:off x="1972653" y="1800870"/>
          <a:ext cx="1263490" cy="758094"/>
        </a:xfrm>
        <a:prstGeom prst="roundRect">
          <a:avLst>
            <a:gd name="adj" fmla="val 10000"/>
          </a:avLst>
        </a:prstGeom>
        <a:solidFill>
          <a:schemeClr val="accent3">
            <a:hueOff val="9299686"/>
            <a:satOff val="-29716"/>
            <a:lumOff val="-753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Коррекция</a:t>
          </a:r>
          <a:endParaRPr lang="ru-RU" sz="1600" kern="1200" dirty="0"/>
        </a:p>
      </dsp:txBody>
      <dsp:txXfrm>
        <a:off x="1994857" y="1823074"/>
        <a:ext cx="1219082" cy="713686"/>
      </dsp:txXfrm>
    </dsp:sp>
    <dsp:sp modelId="{533F1BCF-C0C0-4591-9387-0020747974AA}">
      <dsp:nvSpPr>
        <dsp:cNvPr id="0" name=""/>
        <dsp:cNvSpPr/>
      </dsp:nvSpPr>
      <dsp:spPr>
        <a:xfrm rot="10800000">
          <a:off x="1593606" y="2023244"/>
          <a:ext cx="267860" cy="3133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 rot="10800000">
        <a:off x="1673964" y="2085913"/>
        <a:ext cx="187502" cy="188007"/>
      </dsp:txXfrm>
    </dsp:sp>
    <dsp:sp modelId="{F917450C-F019-4D3E-B2CC-1EFB67C771C5}">
      <dsp:nvSpPr>
        <dsp:cNvPr id="0" name=""/>
        <dsp:cNvSpPr/>
      </dsp:nvSpPr>
      <dsp:spPr>
        <a:xfrm>
          <a:off x="203766" y="1800870"/>
          <a:ext cx="1263490" cy="758094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Рефлексия</a:t>
          </a:r>
          <a:endParaRPr lang="ru-RU" sz="1600" kern="1200" dirty="0"/>
        </a:p>
      </dsp:txBody>
      <dsp:txXfrm>
        <a:off x="225970" y="1823074"/>
        <a:ext cx="1219082" cy="713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A2F8A-1F66-49CD-A969-DC7A7C9EBED5}">
      <dsp:nvSpPr>
        <dsp:cNvPr id="0" name=""/>
        <dsp:cNvSpPr/>
      </dsp:nvSpPr>
      <dsp:spPr>
        <a:xfrm>
          <a:off x="119189" y="196507"/>
          <a:ext cx="2748491" cy="129165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rgbClr val="002060"/>
              </a:solidFill>
            </a:rPr>
            <a:t>объяснение и описание технологических процессов</a:t>
          </a:r>
        </a:p>
      </dsp:txBody>
      <dsp:txXfrm>
        <a:off x="119189" y="196507"/>
        <a:ext cx="2748491" cy="1291653"/>
      </dsp:txXfrm>
    </dsp:sp>
    <dsp:sp modelId="{870AC9CD-4263-4E14-AEC8-7AAA5E49B85B}">
      <dsp:nvSpPr>
        <dsp:cNvPr id="0" name=""/>
        <dsp:cNvSpPr/>
      </dsp:nvSpPr>
      <dsp:spPr>
        <a:xfrm>
          <a:off x="5559" y="112462"/>
          <a:ext cx="601232" cy="901848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53404-61CC-4574-9A36-40A9729C7BBE}">
      <dsp:nvSpPr>
        <dsp:cNvPr id="0" name=""/>
        <dsp:cNvSpPr/>
      </dsp:nvSpPr>
      <dsp:spPr>
        <a:xfrm>
          <a:off x="3177921" y="258537"/>
          <a:ext cx="2748491" cy="129715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использование и построение моделей явлений и процессов </a:t>
          </a:r>
        </a:p>
      </dsp:txBody>
      <dsp:txXfrm>
        <a:off x="3177921" y="258537"/>
        <a:ext cx="2748491" cy="1297150"/>
      </dsp:txXfrm>
    </dsp:sp>
    <dsp:sp modelId="{4CF252AF-4BAB-45D9-BE3D-BE3C83482EDA}">
      <dsp:nvSpPr>
        <dsp:cNvPr id="0" name=""/>
        <dsp:cNvSpPr/>
      </dsp:nvSpPr>
      <dsp:spPr>
        <a:xfrm>
          <a:off x="3031843" y="185503"/>
          <a:ext cx="601232" cy="901848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FCEBFE-D2BD-4D2B-85AA-D00948B8D684}">
      <dsp:nvSpPr>
        <dsp:cNvPr id="0" name=""/>
        <dsp:cNvSpPr/>
      </dsp:nvSpPr>
      <dsp:spPr>
        <a:xfrm>
          <a:off x="6104011" y="258537"/>
          <a:ext cx="2748491" cy="116759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rgbClr val="002060"/>
              </a:solidFill>
            </a:rPr>
            <a:t>прогнозирование изменений</a:t>
          </a:r>
        </a:p>
      </dsp:txBody>
      <dsp:txXfrm>
        <a:off x="6104011" y="258537"/>
        <a:ext cx="2748491" cy="1167593"/>
      </dsp:txXfrm>
    </dsp:sp>
    <dsp:sp modelId="{241E745B-F14D-4DE5-B2F6-B9CF18930B10}">
      <dsp:nvSpPr>
        <dsp:cNvPr id="0" name=""/>
        <dsp:cNvSpPr/>
      </dsp:nvSpPr>
      <dsp:spPr>
        <a:xfrm>
          <a:off x="5951571" y="185503"/>
          <a:ext cx="601232" cy="901848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5CF8E-9F07-43F3-AA55-EB54C3B8CF3C}">
      <dsp:nvSpPr>
        <dsp:cNvPr id="0" name=""/>
        <dsp:cNvSpPr/>
      </dsp:nvSpPr>
      <dsp:spPr>
        <a:xfrm>
          <a:off x="119189" y="1791256"/>
          <a:ext cx="2748491" cy="8589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rgbClr val="002060"/>
              </a:solidFill>
            </a:rPr>
            <a:t>формулирование выводов на основе имеющихся данных </a:t>
          </a:r>
        </a:p>
      </dsp:txBody>
      <dsp:txXfrm>
        <a:off x="119189" y="1791256"/>
        <a:ext cx="2748491" cy="858903"/>
      </dsp:txXfrm>
    </dsp:sp>
    <dsp:sp modelId="{54788203-F3A6-4382-A0A2-707DBD76D221}">
      <dsp:nvSpPr>
        <dsp:cNvPr id="0" name=""/>
        <dsp:cNvSpPr/>
      </dsp:nvSpPr>
      <dsp:spPr>
        <a:xfrm>
          <a:off x="4669" y="1667192"/>
          <a:ext cx="601232" cy="901848"/>
        </a:xfrm>
        <a:prstGeom prst="rect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E0BEAF-8429-4944-BFAE-48B3681BC911}">
      <dsp:nvSpPr>
        <dsp:cNvPr id="0" name=""/>
        <dsp:cNvSpPr/>
      </dsp:nvSpPr>
      <dsp:spPr>
        <a:xfrm>
          <a:off x="3111600" y="1791256"/>
          <a:ext cx="2748491" cy="8589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анализ выводов и оценка их достоверности</a:t>
          </a:r>
        </a:p>
      </dsp:txBody>
      <dsp:txXfrm>
        <a:off x="3111600" y="1791256"/>
        <a:ext cx="2748491" cy="858903"/>
      </dsp:txXfrm>
    </dsp:sp>
    <dsp:sp modelId="{D7B73C0A-F99B-435B-A415-7CE93D9D5E2C}">
      <dsp:nvSpPr>
        <dsp:cNvPr id="0" name=""/>
        <dsp:cNvSpPr/>
      </dsp:nvSpPr>
      <dsp:spPr>
        <a:xfrm>
          <a:off x="2997080" y="1667192"/>
          <a:ext cx="601232" cy="901848"/>
        </a:xfrm>
        <a:prstGeom prst="rect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674AF9-07E9-42CC-BC16-770FA45A437A}">
      <dsp:nvSpPr>
        <dsp:cNvPr id="0" name=""/>
        <dsp:cNvSpPr/>
      </dsp:nvSpPr>
      <dsp:spPr>
        <a:xfrm>
          <a:off x="6097635" y="1578195"/>
          <a:ext cx="2748491" cy="11389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2060"/>
              </a:solidFill>
            </a:rPr>
            <a:t>выдвижение гипотез и определение способов их проверки</a:t>
          </a:r>
        </a:p>
      </dsp:txBody>
      <dsp:txXfrm>
        <a:off x="6097635" y="1578195"/>
        <a:ext cx="2748491" cy="1138940"/>
      </dsp:txXfrm>
    </dsp:sp>
    <dsp:sp modelId="{EBA67EF7-8633-4F3D-B06F-F51112FDCD00}">
      <dsp:nvSpPr>
        <dsp:cNvPr id="0" name=""/>
        <dsp:cNvSpPr/>
      </dsp:nvSpPr>
      <dsp:spPr>
        <a:xfrm>
          <a:off x="5951571" y="1505154"/>
          <a:ext cx="601232" cy="901848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9B1122-BF06-4C68-92BA-A5490FAFC147}">
      <dsp:nvSpPr>
        <dsp:cNvPr id="0" name=""/>
        <dsp:cNvSpPr/>
      </dsp:nvSpPr>
      <dsp:spPr>
        <a:xfrm>
          <a:off x="119189" y="2950507"/>
          <a:ext cx="2748491" cy="8589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формулирование цели исследования</a:t>
          </a:r>
        </a:p>
      </dsp:txBody>
      <dsp:txXfrm>
        <a:off x="119189" y="2950507"/>
        <a:ext cx="2748491" cy="858903"/>
      </dsp:txXfrm>
    </dsp:sp>
    <dsp:sp modelId="{8DA51644-16F2-42A6-9247-4F3BBA9C507C}">
      <dsp:nvSpPr>
        <dsp:cNvPr id="0" name=""/>
        <dsp:cNvSpPr/>
      </dsp:nvSpPr>
      <dsp:spPr>
        <a:xfrm>
          <a:off x="4669" y="2826443"/>
          <a:ext cx="601232" cy="901848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579B11-5BD6-4A9A-AA3A-D119EA160BA1}">
      <dsp:nvSpPr>
        <dsp:cNvPr id="0" name=""/>
        <dsp:cNvSpPr/>
      </dsp:nvSpPr>
      <dsp:spPr>
        <a:xfrm>
          <a:off x="3111600" y="2950507"/>
          <a:ext cx="2748491" cy="8589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2060"/>
              </a:solidFill>
            </a:rPr>
            <a:t>построение плана исследования</a:t>
          </a:r>
        </a:p>
      </dsp:txBody>
      <dsp:txXfrm>
        <a:off x="3111600" y="2950507"/>
        <a:ext cx="2748491" cy="858903"/>
      </dsp:txXfrm>
    </dsp:sp>
    <dsp:sp modelId="{0A4D590A-5455-4157-94DA-DD8FC95FC9E8}">
      <dsp:nvSpPr>
        <dsp:cNvPr id="0" name=""/>
        <dsp:cNvSpPr/>
      </dsp:nvSpPr>
      <dsp:spPr>
        <a:xfrm>
          <a:off x="2997080" y="2826443"/>
          <a:ext cx="601232" cy="901848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E4471-319F-4669-848B-53241C6E6CE2}">
      <dsp:nvSpPr>
        <dsp:cNvPr id="0" name=""/>
        <dsp:cNvSpPr/>
      </dsp:nvSpPr>
      <dsp:spPr>
        <a:xfrm>
          <a:off x="6104011" y="2950507"/>
          <a:ext cx="2748491" cy="85890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764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2060"/>
              </a:solidFill>
            </a:rPr>
            <a:t>дискуссия по вопросам реализации технологических процессов</a:t>
          </a:r>
        </a:p>
      </dsp:txBody>
      <dsp:txXfrm>
        <a:off x="6104011" y="2950507"/>
        <a:ext cx="2748491" cy="858903"/>
      </dsp:txXfrm>
    </dsp:sp>
    <dsp:sp modelId="{8E62F8BF-B6AD-4174-B571-469D76F5A5D1}">
      <dsp:nvSpPr>
        <dsp:cNvPr id="0" name=""/>
        <dsp:cNvSpPr/>
      </dsp:nvSpPr>
      <dsp:spPr>
        <a:xfrm>
          <a:off x="5989491" y="2826443"/>
          <a:ext cx="601232" cy="901848"/>
        </a:xfrm>
        <a:prstGeom prst="rect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EEED7-11C0-4135-878E-C3D52540D5DD}">
      <dsp:nvSpPr>
        <dsp:cNvPr id="0" name=""/>
        <dsp:cNvSpPr/>
      </dsp:nvSpPr>
      <dsp:spPr>
        <a:xfrm>
          <a:off x="20" y="446085"/>
          <a:ext cx="1461126" cy="7305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Иностранные языки</a:t>
          </a:r>
        </a:p>
      </dsp:txBody>
      <dsp:txXfrm>
        <a:off x="21417" y="467482"/>
        <a:ext cx="1418332" cy="687769"/>
      </dsp:txXfrm>
    </dsp:sp>
    <dsp:sp modelId="{4A498FCD-91A2-4038-9F09-67F3825DCB6F}">
      <dsp:nvSpPr>
        <dsp:cNvPr id="0" name=""/>
        <dsp:cNvSpPr/>
      </dsp:nvSpPr>
      <dsp:spPr>
        <a:xfrm>
          <a:off x="146132" y="1176649"/>
          <a:ext cx="146112" cy="797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7460"/>
              </a:lnTo>
              <a:lnTo>
                <a:pt x="146112" y="797460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AF23A-96DB-4100-B82F-65669C1A6156}">
      <dsp:nvSpPr>
        <dsp:cNvPr id="0" name=""/>
        <dsp:cNvSpPr/>
      </dsp:nvSpPr>
      <dsp:spPr>
        <a:xfrm>
          <a:off x="292245" y="1359289"/>
          <a:ext cx="1171741" cy="1229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Работа с первоисточником научного труда учёного, внёсшего вклад в науку, техническими инструкциями</a:t>
          </a:r>
        </a:p>
      </dsp:txBody>
      <dsp:txXfrm>
        <a:off x="326564" y="1393608"/>
        <a:ext cx="1103103" cy="1161002"/>
      </dsp:txXfrm>
    </dsp:sp>
    <dsp:sp modelId="{AD14947D-29AD-4205-9CA3-AF3624B9F502}">
      <dsp:nvSpPr>
        <dsp:cNvPr id="0" name=""/>
        <dsp:cNvSpPr/>
      </dsp:nvSpPr>
      <dsp:spPr>
        <a:xfrm>
          <a:off x="146132" y="1176649"/>
          <a:ext cx="146112" cy="1960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0203"/>
              </a:lnTo>
              <a:lnTo>
                <a:pt x="146112" y="1960203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56EF32-98DC-4CAB-B956-FBB0DD366EC1}">
      <dsp:nvSpPr>
        <dsp:cNvPr id="0" name=""/>
        <dsp:cNvSpPr/>
      </dsp:nvSpPr>
      <dsp:spPr>
        <a:xfrm>
          <a:off x="292245" y="2771570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Работа со статьёй из научно-популярного издания или сайта</a:t>
          </a:r>
        </a:p>
      </dsp:txBody>
      <dsp:txXfrm>
        <a:off x="313642" y="2792967"/>
        <a:ext cx="1126107" cy="687769"/>
      </dsp:txXfrm>
    </dsp:sp>
    <dsp:sp modelId="{47952659-A3CE-4A4E-B27A-18C542FC204D}">
      <dsp:nvSpPr>
        <dsp:cNvPr id="0" name=""/>
        <dsp:cNvSpPr/>
      </dsp:nvSpPr>
      <dsp:spPr>
        <a:xfrm>
          <a:off x="1826428" y="446085"/>
          <a:ext cx="1461126" cy="7305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Русский язык</a:t>
          </a:r>
        </a:p>
      </dsp:txBody>
      <dsp:txXfrm>
        <a:off x="1847825" y="467482"/>
        <a:ext cx="1418332" cy="687769"/>
      </dsp:txXfrm>
    </dsp:sp>
    <dsp:sp modelId="{6D462CE2-AD22-4ED1-9B98-F1EDB9944558}">
      <dsp:nvSpPr>
        <dsp:cNvPr id="0" name=""/>
        <dsp:cNvSpPr/>
      </dsp:nvSpPr>
      <dsp:spPr>
        <a:xfrm>
          <a:off x="1972540" y="1176649"/>
          <a:ext cx="146112" cy="643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728"/>
              </a:lnTo>
              <a:lnTo>
                <a:pt x="146112" y="64372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919BB-5765-4AA2-8EAD-4AD10DF1D219}">
      <dsp:nvSpPr>
        <dsp:cNvPr id="0" name=""/>
        <dsp:cNvSpPr/>
      </dsp:nvSpPr>
      <dsp:spPr>
        <a:xfrm>
          <a:off x="2118653" y="1359289"/>
          <a:ext cx="1230396" cy="922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Сообщения, включающие в себя этимологию изучаемого термина </a:t>
          </a:r>
        </a:p>
      </dsp:txBody>
      <dsp:txXfrm>
        <a:off x="2145663" y="1386299"/>
        <a:ext cx="1176376" cy="868155"/>
      </dsp:txXfrm>
    </dsp:sp>
    <dsp:sp modelId="{C79E3A7F-D503-486B-82B0-11C0827C206E}">
      <dsp:nvSpPr>
        <dsp:cNvPr id="0" name=""/>
        <dsp:cNvSpPr/>
      </dsp:nvSpPr>
      <dsp:spPr>
        <a:xfrm>
          <a:off x="1972540" y="1176649"/>
          <a:ext cx="146112" cy="1652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2738"/>
              </a:lnTo>
              <a:lnTo>
                <a:pt x="146112" y="165273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9AF4D-165C-47F4-A481-715C211918B7}">
      <dsp:nvSpPr>
        <dsp:cNvPr id="0" name=""/>
        <dsp:cNvSpPr/>
      </dsp:nvSpPr>
      <dsp:spPr>
        <a:xfrm>
          <a:off x="2118653" y="2464105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rPr>
            <a:t>Описание технологического решения с помощью текста </a:t>
          </a:r>
          <a:endParaRPr lang="ru-RU" sz="900" kern="1200" dirty="0">
            <a:solidFill>
              <a:srgbClr val="002060"/>
            </a:solidFill>
            <a:latin typeface="+mj-lt"/>
          </a:endParaRPr>
        </a:p>
      </dsp:txBody>
      <dsp:txXfrm>
        <a:off x="2140050" y="2485502"/>
        <a:ext cx="1126107" cy="687769"/>
      </dsp:txXfrm>
    </dsp:sp>
    <dsp:sp modelId="{19B32099-38FD-464F-8DA2-D6BDE89D0DE6}">
      <dsp:nvSpPr>
        <dsp:cNvPr id="0" name=""/>
        <dsp:cNvSpPr/>
      </dsp:nvSpPr>
      <dsp:spPr>
        <a:xfrm>
          <a:off x="1972540" y="1176649"/>
          <a:ext cx="146112" cy="2565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5942"/>
              </a:lnTo>
              <a:lnTo>
                <a:pt x="146112" y="2565942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2E2C1-0902-4737-9901-340D6CC2BF39}">
      <dsp:nvSpPr>
        <dsp:cNvPr id="0" name=""/>
        <dsp:cNvSpPr/>
      </dsp:nvSpPr>
      <dsp:spPr>
        <a:xfrm>
          <a:off x="2118653" y="3377309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Работа со словарями</a:t>
          </a:r>
        </a:p>
      </dsp:txBody>
      <dsp:txXfrm>
        <a:off x="2140050" y="3398706"/>
        <a:ext cx="1126107" cy="687769"/>
      </dsp:txXfrm>
    </dsp:sp>
    <dsp:sp modelId="{DFCFF475-AE60-487D-A13D-6E7E98F7CF86}">
      <dsp:nvSpPr>
        <dsp:cNvPr id="0" name=""/>
        <dsp:cNvSpPr/>
      </dsp:nvSpPr>
      <dsp:spPr>
        <a:xfrm>
          <a:off x="3652835" y="446085"/>
          <a:ext cx="1461126" cy="7305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Черчение</a:t>
          </a:r>
        </a:p>
      </dsp:txBody>
      <dsp:txXfrm>
        <a:off x="3674232" y="467482"/>
        <a:ext cx="1418332" cy="687769"/>
      </dsp:txXfrm>
    </dsp:sp>
    <dsp:sp modelId="{6CBDD64E-D37F-47CB-A2B3-98BA75DEDD7C}">
      <dsp:nvSpPr>
        <dsp:cNvPr id="0" name=""/>
        <dsp:cNvSpPr/>
      </dsp:nvSpPr>
      <dsp:spPr>
        <a:xfrm>
          <a:off x="3798948" y="1176649"/>
          <a:ext cx="146112" cy="547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922"/>
              </a:lnTo>
              <a:lnTo>
                <a:pt x="146112" y="547922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CAC3BF-66FA-4E0F-9515-07BB1DA444DF}">
      <dsp:nvSpPr>
        <dsp:cNvPr id="0" name=""/>
        <dsp:cNvSpPr/>
      </dsp:nvSpPr>
      <dsp:spPr>
        <a:xfrm>
          <a:off x="3945061" y="1359289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Использование различных чертежей, схем</a:t>
          </a:r>
        </a:p>
      </dsp:txBody>
      <dsp:txXfrm>
        <a:off x="3966458" y="1380686"/>
        <a:ext cx="1126107" cy="687769"/>
      </dsp:txXfrm>
    </dsp:sp>
    <dsp:sp modelId="{08B561F3-CD53-4ADE-922E-D0CBB4CAA64E}">
      <dsp:nvSpPr>
        <dsp:cNvPr id="0" name=""/>
        <dsp:cNvSpPr/>
      </dsp:nvSpPr>
      <dsp:spPr>
        <a:xfrm>
          <a:off x="3798948" y="1176649"/>
          <a:ext cx="146112" cy="1961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415"/>
              </a:lnTo>
              <a:lnTo>
                <a:pt x="146112" y="1961415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0930B-B427-4347-BA29-6941CC2621E8}">
      <dsp:nvSpPr>
        <dsp:cNvPr id="0" name=""/>
        <dsp:cNvSpPr/>
      </dsp:nvSpPr>
      <dsp:spPr>
        <a:xfrm>
          <a:off x="3945061" y="2272493"/>
          <a:ext cx="1431810" cy="1731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900" kern="1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rPr>
            <a:t>Нормативные документы, которые устанавливают единые правила выполнения и оформления конструкторских документов во всех отраслях промышленности</a:t>
          </a:r>
          <a:endParaRPr lang="ru-RU" sz="900" kern="1200" dirty="0">
            <a:solidFill>
              <a:srgbClr val="002060"/>
            </a:solidFill>
            <a:latin typeface="+mj-lt"/>
          </a:endParaRPr>
        </a:p>
      </dsp:txBody>
      <dsp:txXfrm>
        <a:off x="3986997" y="2314429"/>
        <a:ext cx="1347938" cy="1647270"/>
      </dsp:txXfrm>
    </dsp:sp>
    <dsp:sp modelId="{E85B2718-1049-4406-8B7F-AD490CDA049D}">
      <dsp:nvSpPr>
        <dsp:cNvPr id="0" name=""/>
        <dsp:cNvSpPr/>
      </dsp:nvSpPr>
      <dsp:spPr>
        <a:xfrm>
          <a:off x="5479243" y="446085"/>
          <a:ext cx="1461126" cy="7305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Физика</a:t>
          </a:r>
        </a:p>
      </dsp:txBody>
      <dsp:txXfrm>
        <a:off x="5500640" y="467482"/>
        <a:ext cx="1418332" cy="687769"/>
      </dsp:txXfrm>
    </dsp:sp>
    <dsp:sp modelId="{126D6B4F-4E2D-47F0-BD54-321036678352}">
      <dsp:nvSpPr>
        <dsp:cNvPr id="0" name=""/>
        <dsp:cNvSpPr/>
      </dsp:nvSpPr>
      <dsp:spPr>
        <a:xfrm>
          <a:off x="5625356" y="1176649"/>
          <a:ext cx="146112" cy="547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922"/>
              </a:lnTo>
              <a:lnTo>
                <a:pt x="146112" y="547922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67E9C4-F94F-4D62-BAB8-11FB89FD1B3C}">
      <dsp:nvSpPr>
        <dsp:cNvPr id="0" name=""/>
        <dsp:cNvSpPr/>
      </dsp:nvSpPr>
      <dsp:spPr>
        <a:xfrm>
          <a:off x="5771469" y="1359289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Изучение физических процессов и явлений</a:t>
          </a:r>
        </a:p>
      </dsp:txBody>
      <dsp:txXfrm>
        <a:off x="5792866" y="1380686"/>
        <a:ext cx="1126107" cy="687769"/>
      </dsp:txXfrm>
    </dsp:sp>
    <dsp:sp modelId="{777F2D9D-8BB1-46EE-AD39-7FE679274A8F}">
      <dsp:nvSpPr>
        <dsp:cNvPr id="0" name=""/>
        <dsp:cNvSpPr/>
      </dsp:nvSpPr>
      <dsp:spPr>
        <a:xfrm>
          <a:off x="5625356" y="1176649"/>
          <a:ext cx="146112" cy="1517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7836"/>
              </a:lnTo>
              <a:lnTo>
                <a:pt x="146112" y="1517836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86F2C-25BE-4C9D-9A6A-E6F300FB8D54}">
      <dsp:nvSpPr>
        <dsp:cNvPr id="0" name=""/>
        <dsp:cNvSpPr/>
      </dsp:nvSpPr>
      <dsp:spPr>
        <a:xfrm>
          <a:off x="5771469" y="2272493"/>
          <a:ext cx="1347719" cy="843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Построение</a:t>
          </a:r>
          <a:r>
            <a:rPr lang="ru-RU" sz="900" kern="1200" baseline="0" dirty="0">
              <a:solidFill>
                <a:srgbClr val="002060"/>
              </a:solidFill>
              <a:latin typeface="+mj-lt"/>
            </a:rPr>
            <a:t> моделей механизма, электрических цепей</a:t>
          </a:r>
          <a:endParaRPr lang="ru-RU" sz="900" kern="1200" dirty="0">
            <a:solidFill>
              <a:srgbClr val="002060"/>
            </a:solidFill>
            <a:latin typeface="+mj-lt"/>
          </a:endParaRPr>
        </a:p>
      </dsp:txBody>
      <dsp:txXfrm>
        <a:off x="5796188" y="2297212"/>
        <a:ext cx="1298281" cy="794545"/>
      </dsp:txXfrm>
    </dsp:sp>
    <dsp:sp modelId="{552D099B-B956-424A-BE1D-4871B60288AB}">
      <dsp:nvSpPr>
        <dsp:cNvPr id="0" name=""/>
        <dsp:cNvSpPr/>
      </dsp:nvSpPr>
      <dsp:spPr>
        <a:xfrm>
          <a:off x="7305651" y="446085"/>
          <a:ext cx="1461126" cy="73056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+mj-lt"/>
            </a:rPr>
            <a:t>ИКТ</a:t>
          </a:r>
        </a:p>
      </dsp:txBody>
      <dsp:txXfrm>
        <a:off x="7327048" y="467482"/>
        <a:ext cx="1418332" cy="687769"/>
      </dsp:txXfrm>
    </dsp:sp>
    <dsp:sp modelId="{25514297-5E48-4A0C-851F-9BE3395BDEF9}">
      <dsp:nvSpPr>
        <dsp:cNvPr id="0" name=""/>
        <dsp:cNvSpPr/>
      </dsp:nvSpPr>
      <dsp:spPr>
        <a:xfrm>
          <a:off x="7451764" y="1176649"/>
          <a:ext cx="146112" cy="547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7922"/>
              </a:lnTo>
              <a:lnTo>
                <a:pt x="146112" y="547922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45E9D3-0B0B-4FAD-A8B2-547310D2DEC9}">
      <dsp:nvSpPr>
        <dsp:cNvPr id="0" name=""/>
        <dsp:cNvSpPr/>
      </dsp:nvSpPr>
      <dsp:spPr>
        <a:xfrm>
          <a:off x="7597876" y="1359289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Работа с информацией (интернет-порталы)</a:t>
          </a:r>
        </a:p>
      </dsp:txBody>
      <dsp:txXfrm>
        <a:off x="7619273" y="1380686"/>
        <a:ext cx="1126107" cy="687769"/>
      </dsp:txXfrm>
    </dsp:sp>
    <dsp:sp modelId="{60ED656E-ECF2-4B1C-A889-39B1490FAA03}">
      <dsp:nvSpPr>
        <dsp:cNvPr id="0" name=""/>
        <dsp:cNvSpPr/>
      </dsp:nvSpPr>
      <dsp:spPr>
        <a:xfrm>
          <a:off x="7451764" y="1176649"/>
          <a:ext cx="146112" cy="1461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126"/>
              </a:lnTo>
              <a:lnTo>
                <a:pt x="146112" y="1461126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46E500-02DA-4FEC-B563-D67602FC483E}">
      <dsp:nvSpPr>
        <dsp:cNvPr id="0" name=""/>
        <dsp:cNvSpPr/>
      </dsp:nvSpPr>
      <dsp:spPr>
        <a:xfrm>
          <a:off x="7597876" y="2272493"/>
          <a:ext cx="1168901" cy="730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Работа с видеоинформацией</a:t>
          </a:r>
        </a:p>
      </dsp:txBody>
      <dsp:txXfrm>
        <a:off x="7619273" y="2293890"/>
        <a:ext cx="1126107" cy="687769"/>
      </dsp:txXfrm>
    </dsp:sp>
    <dsp:sp modelId="{546E3DAF-AABA-47B3-9AA8-12334E4CADE3}">
      <dsp:nvSpPr>
        <dsp:cNvPr id="0" name=""/>
        <dsp:cNvSpPr/>
      </dsp:nvSpPr>
      <dsp:spPr>
        <a:xfrm>
          <a:off x="7451764" y="1176649"/>
          <a:ext cx="120840" cy="2529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9593"/>
              </a:lnTo>
              <a:lnTo>
                <a:pt x="120840" y="2529593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BE2A57-89AB-4E34-A209-23881F456B45}">
      <dsp:nvSpPr>
        <dsp:cNvPr id="0" name=""/>
        <dsp:cNvSpPr/>
      </dsp:nvSpPr>
      <dsp:spPr>
        <a:xfrm>
          <a:off x="7572605" y="3156139"/>
          <a:ext cx="1255317" cy="11002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solidFill>
                <a:srgbClr val="002060"/>
              </a:solidFill>
              <a:latin typeface="+mj-lt"/>
            </a:rPr>
            <a:t>Программирование технического оборудования, проектирование средствами ИКТ</a:t>
          </a:r>
        </a:p>
      </dsp:txBody>
      <dsp:txXfrm>
        <a:off x="7604829" y="3188363"/>
        <a:ext cx="1190869" cy="1035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246E1-00BD-4AB8-9C5F-667C8315CF6E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9D3EB-4A45-4F97-A7EE-6C3259823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962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0138" y="285750"/>
            <a:ext cx="4468812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66764" y="3785136"/>
            <a:ext cx="6146676" cy="577078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777607" y="9430091"/>
            <a:ext cx="2889938" cy="498134"/>
          </a:xfrm>
          <a:prstGeom prst="rect">
            <a:avLst/>
          </a:prstGeom>
        </p:spPr>
        <p:txBody>
          <a:bodyPr/>
          <a:lstStyle/>
          <a:p>
            <a:fld id="{796D5B2F-92B7-4AFF-8F4D-C909D0EF43C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751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0138" y="285750"/>
            <a:ext cx="4468812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66764" y="3785136"/>
            <a:ext cx="6146676" cy="577078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777607" y="9430091"/>
            <a:ext cx="2889938" cy="498134"/>
          </a:xfrm>
          <a:prstGeom prst="rect">
            <a:avLst/>
          </a:prstGeom>
        </p:spPr>
        <p:txBody>
          <a:bodyPr/>
          <a:lstStyle/>
          <a:p>
            <a:fld id="{796D5B2F-92B7-4AFF-8F4D-C909D0EF43C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7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0138" y="285750"/>
            <a:ext cx="4468812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FD144-E33C-443C-8F5A-98D5448AD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80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0138" y="285750"/>
            <a:ext cx="4468812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FD144-E33C-443C-8F5A-98D5448AD1F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44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0138" y="285750"/>
            <a:ext cx="4468812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66764" y="3785136"/>
            <a:ext cx="6146676" cy="5770780"/>
          </a:xfrm>
          <a:prstGeom prst="rect">
            <a:avLst/>
          </a:prstGeom>
        </p:spPr>
        <p:txBody>
          <a:bodyPr/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777607" y="9430091"/>
            <a:ext cx="2889938" cy="498134"/>
          </a:xfrm>
          <a:prstGeom prst="rect">
            <a:avLst/>
          </a:prstGeom>
        </p:spPr>
        <p:txBody>
          <a:bodyPr/>
          <a:lstStyle/>
          <a:p>
            <a:fld id="{796D5B2F-92B7-4AFF-8F4D-C909D0EF43C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730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779BA8-7752-4751-B259-21EB7D3A5B9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E29BF20-3741-4787-93DA-837B695C3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80728"/>
            <a:ext cx="8748464" cy="2477833"/>
          </a:xfrm>
        </p:spPr>
        <p:txBody>
          <a:bodyPr>
            <a:noAutofit/>
          </a:bodyPr>
          <a:lstStyle/>
          <a:p>
            <a:pPr algn="ctr"/>
            <a:r>
              <a:rPr lang="ru-RU" sz="5000" dirty="0"/>
              <a:t>Развитие функциональной грамотности на уроках технологии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149080"/>
            <a:ext cx="7056784" cy="1487736"/>
          </a:xfrm>
        </p:spPr>
        <p:txBody>
          <a:bodyPr>
            <a:normAutofit/>
          </a:bodyPr>
          <a:lstStyle/>
          <a:p>
            <a:r>
              <a:rPr lang="ru-RU" dirty="0"/>
              <a:t>Кадыров Шамиль </a:t>
            </a:r>
            <a:r>
              <a:rPr lang="ru-RU" dirty="0" err="1"/>
              <a:t>Мударисович</a:t>
            </a:r>
            <a:r>
              <a:rPr lang="ru-RU" dirty="0"/>
              <a:t>, учитель технологии МАОУ «Гимназия №77»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03CF7030-64F4-46EC-87A5-92ED1906FC6B}"/>
              </a:ext>
            </a:extLst>
          </p:cNvPr>
          <p:cNvSpPr txBox="1">
            <a:spLocks noChangeArrowheads="1"/>
          </p:cNvSpPr>
          <p:nvPr/>
        </p:nvSpPr>
        <p:spPr>
          <a:xfrm>
            <a:off x="89160" y="1601433"/>
            <a:ext cx="8853215" cy="799807"/>
          </a:xfrm>
          <a:prstGeom prst="rect">
            <a:avLst/>
          </a:prstGeom>
          <a:noFill/>
          <a:ln/>
        </p:spPr>
        <p:txBody>
          <a:bodyPr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rgbClr val="173E49"/>
                </a:solidFill>
                <a:latin typeface="+mn-lt"/>
                <a:ea typeface="+mn-ea"/>
                <a:cs typeface="+mn-cs"/>
              </a:defRPr>
            </a:lvl1pPr>
            <a:lvl2pPr marL="4572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rgbClr val="173E49"/>
                </a:solidFill>
                <a:latin typeface="+mn-lt"/>
                <a:ea typeface="+mn-ea"/>
                <a:cs typeface="+mn-cs"/>
              </a:defRPr>
            </a:lvl2pPr>
            <a:lvl3pPr marL="9144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73E49"/>
                </a:solidFill>
                <a:latin typeface="+mn-lt"/>
                <a:ea typeface="+mn-ea"/>
                <a:cs typeface="+mn-cs"/>
              </a:defRPr>
            </a:lvl3pPr>
            <a:lvl4pPr marL="13716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173E49"/>
                </a:solidFill>
                <a:latin typeface="+mn-lt"/>
                <a:ea typeface="+mn-ea"/>
                <a:cs typeface="+mn-cs"/>
              </a:defRPr>
            </a:lvl4pPr>
            <a:lvl5pPr marL="18288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rgbClr val="173E4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684610" algn="l"/>
                <a:tab pos="1370410" algn="l"/>
                <a:tab pos="2056210" algn="l"/>
                <a:tab pos="2742010" algn="l"/>
                <a:tab pos="3427810" algn="l"/>
                <a:tab pos="4113610" algn="l"/>
                <a:tab pos="4799410" algn="l"/>
                <a:tab pos="5485210" algn="l"/>
                <a:tab pos="6171010" algn="l"/>
                <a:tab pos="6856810" algn="l"/>
                <a:tab pos="7542610" algn="l"/>
              </a:tabLst>
            </a:pPr>
            <a:r>
              <a:rPr lang="ru-RU" altLang="ru-RU" sz="1800" dirty="0">
                <a:solidFill>
                  <a:srgbClr val="C00000"/>
                </a:solidFill>
              </a:rPr>
              <a:t>МЕЖПРЕДМЕТНОСТЬ</a:t>
            </a:r>
            <a:r>
              <a:rPr lang="ru-RU" altLang="ru-RU" sz="1800" dirty="0">
                <a:solidFill>
                  <a:srgbClr val="002060"/>
                </a:solidFill>
              </a:rPr>
              <a:t> — это дидактический принцип, отражающий объективно существующие взаимосвязи между отдельными дисциплинами и обеспечивающий процесс обучения школьников посредством согласованного взаимодействия учебных компонентов.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3926BC-7DBE-4FE5-BAA2-F4E4C1768871}"/>
              </a:ext>
            </a:extLst>
          </p:cNvPr>
          <p:cNvSpPr txBox="1"/>
          <p:nvPr/>
        </p:nvSpPr>
        <p:spPr>
          <a:xfrm>
            <a:off x="164897" y="800252"/>
            <a:ext cx="4350871" cy="415498"/>
          </a:xfrm>
          <a:prstGeom prst="rect">
            <a:avLst/>
          </a:prstGeom>
          <a:solidFill>
            <a:srgbClr val="02A278"/>
          </a:solidFill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4. Межпредметная интеграция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03F5765-9B61-4086-A1D9-B94934D095F1}"/>
              </a:ext>
            </a:extLst>
          </p:cNvPr>
          <p:cNvGrpSpPr/>
          <p:nvPr/>
        </p:nvGrpSpPr>
        <p:grpSpPr>
          <a:xfrm>
            <a:off x="857262" y="2924944"/>
            <a:ext cx="7317012" cy="3110551"/>
            <a:chOff x="1189881" y="2737983"/>
            <a:chExt cx="9142879" cy="3662964"/>
          </a:xfrm>
        </p:grpSpPr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D67E9AAA-B71C-464D-9235-4A8959EE04D0}"/>
                </a:ext>
              </a:extLst>
            </p:cNvPr>
            <p:cNvGrpSpPr/>
            <p:nvPr/>
          </p:nvGrpSpPr>
          <p:grpSpPr>
            <a:xfrm>
              <a:off x="6597014" y="2737983"/>
              <a:ext cx="3735746" cy="3662964"/>
              <a:chOff x="7977240" y="2737983"/>
              <a:chExt cx="3735746" cy="3662964"/>
            </a:xfrm>
          </p:grpSpPr>
          <p:grpSp>
            <p:nvGrpSpPr>
              <p:cNvPr id="15" name="Группа 14">
                <a:extLst>
                  <a:ext uri="{FF2B5EF4-FFF2-40B4-BE49-F238E27FC236}">
                    <a16:creationId xmlns:a16="http://schemas.microsoft.com/office/drawing/2014/main" id="{63E592CE-E368-4207-81BC-B1B981030AEB}"/>
                  </a:ext>
                </a:extLst>
              </p:cNvPr>
              <p:cNvGrpSpPr/>
              <p:nvPr/>
            </p:nvGrpSpPr>
            <p:grpSpPr>
              <a:xfrm>
                <a:off x="7977240" y="2737983"/>
                <a:ext cx="3735746" cy="3662964"/>
                <a:chOff x="142964" y="1690688"/>
                <a:chExt cx="3735746" cy="2434699"/>
              </a:xfrm>
            </p:grpSpPr>
            <p:sp>
              <p:nvSpPr>
                <p:cNvPr id="19" name="Прямоугольник 18">
                  <a:extLst>
                    <a:ext uri="{FF2B5EF4-FFF2-40B4-BE49-F238E27FC236}">
                      <a16:creationId xmlns:a16="http://schemas.microsoft.com/office/drawing/2014/main" id="{BC7F9F7C-26A1-4358-9E09-6179EA5C6260}"/>
                    </a:ext>
                  </a:extLst>
                </p:cNvPr>
                <p:cNvSpPr/>
                <p:nvPr/>
              </p:nvSpPr>
              <p:spPr>
                <a:xfrm>
                  <a:off x="142964" y="1690688"/>
                  <a:ext cx="3735746" cy="542990"/>
                </a:xfrm>
                <a:prstGeom prst="rect">
                  <a:avLst/>
                </a:prstGeom>
                <a:solidFill>
                  <a:schemeClr val="accent3"/>
                </a:solidFill>
                <a:effectLst>
                  <a:outerShdw blurRad="127000" algn="ctr" rotWithShape="0">
                    <a:schemeClr val="tx1">
                      <a:alpha val="30000"/>
                    </a:schemeClr>
                  </a:outerShdw>
                </a:effectLst>
              </p:spPr>
              <p:style>
                <a:lnRef idx="0">
                  <a:schemeClr val="lt2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dk2">
                    <a:hueOff val="0"/>
                    <a:satOff val="0"/>
                    <a:lumOff val="0"/>
                    <a:alphaOff val="0"/>
                  </a:schemeClr>
                </a:fillRef>
                <a:effectRef idx="3">
                  <a:schemeClr val="dk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5786" tIns="21976" rIns="25786" bIns="21976" numCol="1" spcCol="1270" anchor="ctr" anchorCtr="0">
                  <a:noAutofit/>
                </a:bodyPr>
                <a:lstStyle/>
                <a:p>
                  <a:pPr algn="ctr" defTabSz="266700">
                    <a:spcBef>
                      <a:spcPct val="0"/>
                    </a:spcBef>
                  </a:pPr>
                  <a:r>
                    <a:rPr lang="ru-RU" sz="1200" dirty="0"/>
                    <a:t>Способы реализации </a:t>
                  </a:r>
                  <a:r>
                    <a:rPr lang="ru-RU" sz="1200" dirty="0" err="1"/>
                    <a:t>межпредметных</a:t>
                  </a:r>
                  <a:r>
                    <a:rPr lang="ru-RU" sz="1200" dirty="0"/>
                    <a:t> связей</a:t>
                  </a:r>
                </a:p>
              </p:txBody>
            </p:sp>
            <p:sp>
              <p:nvSpPr>
                <p:cNvPr id="20" name="Прямоугольник 19">
                  <a:extLst>
                    <a:ext uri="{FF2B5EF4-FFF2-40B4-BE49-F238E27FC236}">
                      <a16:creationId xmlns:a16="http://schemas.microsoft.com/office/drawing/2014/main" id="{411182DA-71A6-4929-8E56-2B8B09AF6549}"/>
                    </a:ext>
                  </a:extLst>
                </p:cNvPr>
                <p:cNvSpPr/>
                <p:nvPr/>
              </p:nvSpPr>
              <p:spPr>
                <a:xfrm>
                  <a:off x="609244" y="2356992"/>
                  <a:ext cx="3211913" cy="47857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90000"/>
                  </a:schemeClr>
                </a:solidFill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22928" tIns="20071" rIns="22928" bIns="20071" numCol="1" spcCol="1270" anchor="ctr" anchorCtr="0">
                  <a:noAutofit/>
                </a:bodyPr>
                <a:lstStyle/>
                <a:p>
                  <a:pPr algn="ctr" defTabSz="200025">
                    <a:spcBef>
                      <a:spcPct val="0"/>
                    </a:spcBef>
                  </a:pPr>
                  <a:r>
                    <a:rPr lang="ru-RU" sz="1050" dirty="0">
                      <a:solidFill>
                        <a:srgbClr val="002060"/>
                      </a:solidFill>
                    </a:rPr>
                    <a:t>Выявление логических связей между материалом, изучаемым в различных курсах</a:t>
                  </a:r>
                </a:p>
              </p:txBody>
            </p:sp>
            <p:sp>
              <p:nvSpPr>
                <p:cNvPr id="21" name="Прямоугольник 20">
                  <a:extLst>
                    <a:ext uri="{FF2B5EF4-FFF2-40B4-BE49-F238E27FC236}">
                      <a16:creationId xmlns:a16="http://schemas.microsoft.com/office/drawing/2014/main" id="{724CDB32-6B74-41FE-AA30-B555F78D5B65}"/>
                    </a:ext>
                  </a:extLst>
                </p:cNvPr>
                <p:cNvSpPr/>
                <p:nvPr/>
              </p:nvSpPr>
              <p:spPr>
                <a:xfrm>
                  <a:off x="609243" y="3001904"/>
                  <a:ext cx="3211913" cy="47857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90000"/>
                  </a:schemeClr>
                </a:solidFill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22928" tIns="20071" rIns="22928" bIns="20071" numCol="1" spcCol="1270" anchor="ctr" anchorCtr="0">
                  <a:noAutofit/>
                </a:bodyPr>
                <a:lstStyle/>
                <a:p>
                  <a:pPr algn="ctr" defTabSz="200025">
                    <a:spcBef>
                      <a:spcPct val="0"/>
                    </a:spcBef>
                  </a:pPr>
                  <a:r>
                    <a:rPr lang="ru-RU" sz="1050" dirty="0">
                      <a:solidFill>
                        <a:srgbClr val="002060"/>
                      </a:solidFill>
                    </a:rPr>
                    <a:t>Введение гуманитарного контекста в задания</a:t>
                  </a:r>
                </a:p>
              </p:txBody>
            </p:sp>
            <p:sp>
              <p:nvSpPr>
                <p:cNvPr id="22" name="Прямоугольник 21">
                  <a:extLst>
                    <a:ext uri="{FF2B5EF4-FFF2-40B4-BE49-F238E27FC236}">
                      <a16:creationId xmlns:a16="http://schemas.microsoft.com/office/drawing/2014/main" id="{BA1D46B4-9F15-4FD2-A53B-D0FCEA1EE246}"/>
                    </a:ext>
                  </a:extLst>
                </p:cNvPr>
                <p:cNvSpPr/>
                <p:nvPr/>
              </p:nvSpPr>
              <p:spPr>
                <a:xfrm>
                  <a:off x="609243" y="3646817"/>
                  <a:ext cx="3211913" cy="47857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90000"/>
                  </a:schemeClr>
                </a:solidFill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22928" tIns="20071" rIns="22928" bIns="20071" numCol="1" spcCol="1270" anchor="ctr" anchorCtr="0">
                  <a:noAutofit/>
                </a:bodyPr>
                <a:lstStyle/>
                <a:p>
                  <a:pPr algn="ctr" defTabSz="200025">
                    <a:spcBef>
                      <a:spcPct val="0"/>
                    </a:spcBef>
                  </a:pPr>
                  <a:r>
                    <a:rPr lang="ru-RU" sz="1050" dirty="0">
                      <a:solidFill>
                        <a:srgbClr val="002060"/>
                      </a:solidFill>
                    </a:rPr>
                    <a:t>Создание элективных курсов</a:t>
                  </a:r>
                </a:p>
              </p:txBody>
            </p:sp>
          </p:grpSp>
          <p:cxnSp>
            <p:nvCxnSpPr>
              <p:cNvPr id="16" name="Соединитель: уступ 15">
                <a:extLst>
                  <a:ext uri="{FF2B5EF4-FFF2-40B4-BE49-F238E27FC236}">
                    <a16:creationId xmlns:a16="http://schemas.microsoft.com/office/drawing/2014/main" id="{B85A003A-26A7-4921-A937-576357F57D72}"/>
                  </a:ext>
                </a:extLst>
              </p:cNvPr>
              <p:cNvCxnSpPr>
                <a:cxnSpLocks/>
                <a:endCxn id="22" idx="1"/>
              </p:cNvCxnSpPr>
              <p:nvPr/>
            </p:nvCxnSpPr>
            <p:spPr>
              <a:xfrm rot="16200000" flipH="1">
                <a:off x="7076284" y="4673711"/>
                <a:ext cx="2486045" cy="248425"/>
              </a:xfrm>
              <a:prstGeom prst="bentConnector2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>
                <a:extLst>
                  <a:ext uri="{FF2B5EF4-FFF2-40B4-BE49-F238E27FC236}">
                    <a16:creationId xmlns:a16="http://schemas.microsoft.com/office/drawing/2014/main" id="{22B30C11-194D-4447-A342-0F8CB4E7C9AF}"/>
                  </a:ext>
                </a:extLst>
              </p:cNvPr>
              <p:cNvCxnSpPr>
                <a:stCxn id="21" idx="1"/>
              </p:cNvCxnSpPr>
              <p:nvPr/>
            </p:nvCxnSpPr>
            <p:spPr>
              <a:xfrm flipH="1" flipV="1">
                <a:off x="8195094" y="5070686"/>
                <a:ext cx="248425" cy="1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>
                <a:extLst>
                  <a:ext uri="{FF2B5EF4-FFF2-40B4-BE49-F238E27FC236}">
                    <a16:creationId xmlns:a16="http://schemas.microsoft.com/office/drawing/2014/main" id="{8ED1CD09-1520-48D1-A6BB-9AA11A6076CD}"/>
                  </a:ext>
                </a:extLst>
              </p:cNvPr>
              <p:cNvCxnSpPr>
                <a:stCxn id="20" idx="1"/>
              </p:cNvCxnSpPr>
              <p:nvPr/>
            </p:nvCxnSpPr>
            <p:spPr>
              <a:xfrm flipH="1" flipV="1">
                <a:off x="8195094" y="4100426"/>
                <a:ext cx="248426" cy="1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D1384A06-25F4-4032-9A88-69029E7E9862}"/>
                </a:ext>
              </a:extLst>
            </p:cNvPr>
            <p:cNvGrpSpPr/>
            <p:nvPr/>
          </p:nvGrpSpPr>
          <p:grpSpPr>
            <a:xfrm>
              <a:off x="1189881" y="2737983"/>
              <a:ext cx="3735746" cy="3662964"/>
              <a:chOff x="7977240" y="2737983"/>
              <a:chExt cx="3735746" cy="3662964"/>
            </a:xfrm>
          </p:grpSpPr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id="{374F828F-D417-4EBF-95BF-E4B0F63214B0}"/>
                  </a:ext>
                </a:extLst>
              </p:cNvPr>
              <p:cNvGrpSpPr/>
              <p:nvPr/>
            </p:nvGrpSpPr>
            <p:grpSpPr>
              <a:xfrm>
                <a:off x="7977240" y="2737983"/>
                <a:ext cx="3735746" cy="3662964"/>
                <a:chOff x="142964" y="1690688"/>
                <a:chExt cx="3735746" cy="2434699"/>
              </a:xfrm>
            </p:grpSpPr>
            <p:sp>
              <p:nvSpPr>
                <p:cNvPr id="11" name="Прямоугольник 10">
                  <a:extLst>
                    <a:ext uri="{FF2B5EF4-FFF2-40B4-BE49-F238E27FC236}">
                      <a16:creationId xmlns:a16="http://schemas.microsoft.com/office/drawing/2014/main" id="{6389931F-3F2D-4A3B-8EFE-9B30047422CD}"/>
                    </a:ext>
                  </a:extLst>
                </p:cNvPr>
                <p:cNvSpPr/>
                <p:nvPr/>
              </p:nvSpPr>
              <p:spPr>
                <a:xfrm>
                  <a:off x="142964" y="1690688"/>
                  <a:ext cx="3735746" cy="542990"/>
                </a:xfrm>
                <a:prstGeom prst="rect">
                  <a:avLst/>
                </a:prstGeom>
                <a:effectLst>
                  <a:outerShdw blurRad="127000" algn="ctr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spcFirstLastPara="0" vert="horz" wrap="square" lIns="25786" tIns="21976" rIns="25786" bIns="21976" numCol="1" spcCol="1270" anchor="ctr" anchorCtr="0">
                  <a:noAutofit/>
                </a:bodyPr>
                <a:lstStyle/>
                <a:p>
                  <a:pPr algn="ctr" defTabSz="266700">
                    <a:spcBef>
                      <a:spcPct val="0"/>
                    </a:spcBef>
                  </a:pPr>
                  <a:r>
                    <a:rPr lang="ru-RU" sz="1200" dirty="0"/>
                    <a:t>Установление </a:t>
                  </a:r>
                  <a:r>
                    <a:rPr lang="ru-RU" sz="1200" dirty="0" err="1"/>
                    <a:t>межпредметных</a:t>
                  </a:r>
                  <a:r>
                    <a:rPr lang="ru-RU" sz="1200" dirty="0"/>
                    <a:t> связей</a:t>
                  </a:r>
                </a:p>
              </p:txBody>
            </p:sp>
            <p:sp>
              <p:nvSpPr>
                <p:cNvPr id="12" name="Прямоугольник 11">
                  <a:extLst>
                    <a:ext uri="{FF2B5EF4-FFF2-40B4-BE49-F238E27FC236}">
                      <a16:creationId xmlns:a16="http://schemas.microsoft.com/office/drawing/2014/main" id="{83F6AE80-3080-443F-BF6A-7E976B5664F9}"/>
                    </a:ext>
                  </a:extLst>
                </p:cNvPr>
                <p:cNvSpPr/>
                <p:nvPr/>
              </p:nvSpPr>
              <p:spPr>
                <a:xfrm>
                  <a:off x="609244" y="2356992"/>
                  <a:ext cx="3211913" cy="47857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9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22928" tIns="20071" rIns="22928" bIns="20071" numCol="1" spcCol="1270" anchor="ctr" anchorCtr="0">
                  <a:noAutofit/>
                </a:bodyPr>
                <a:lstStyle/>
                <a:p>
                  <a:pPr algn="ctr" defTabSz="200025">
                    <a:spcBef>
                      <a:spcPct val="0"/>
                    </a:spcBef>
                  </a:pPr>
                  <a:r>
                    <a:rPr lang="ru-RU" sz="1050" dirty="0">
                      <a:solidFill>
                        <a:srgbClr val="002060"/>
                      </a:solidFill>
                    </a:rPr>
                    <a:t>Внутри естественно-научных дисциплин</a:t>
                  </a:r>
                </a:p>
              </p:txBody>
            </p:sp>
            <p:sp>
              <p:nvSpPr>
                <p:cNvPr id="13" name="Прямоугольник 12">
                  <a:extLst>
                    <a:ext uri="{FF2B5EF4-FFF2-40B4-BE49-F238E27FC236}">
                      <a16:creationId xmlns:a16="http://schemas.microsoft.com/office/drawing/2014/main" id="{19C5940D-8B34-46BC-9AC4-F045C2A01169}"/>
                    </a:ext>
                  </a:extLst>
                </p:cNvPr>
                <p:cNvSpPr/>
                <p:nvPr/>
              </p:nvSpPr>
              <p:spPr>
                <a:xfrm>
                  <a:off x="609243" y="3001904"/>
                  <a:ext cx="3211913" cy="47857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9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22928" tIns="20071" rIns="22928" bIns="20071" numCol="1" spcCol="1270" anchor="ctr" anchorCtr="0">
                  <a:noAutofit/>
                </a:bodyPr>
                <a:lstStyle/>
                <a:p>
                  <a:pPr algn="ctr" defTabSz="200025">
                    <a:spcBef>
                      <a:spcPct val="0"/>
                    </a:spcBef>
                  </a:pPr>
                  <a:r>
                    <a:rPr lang="ru-RU" sz="1050" dirty="0">
                      <a:solidFill>
                        <a:srgbClr val="002060"/>
                      </a:solidFill>
                    </a:rPr>
                    <a:t>Между технологией и точными науками</a:t>
                  </a:r>
                </a:p>
              </p:txBody>
            </p:sp>
            <p:sp>
              <p:nvSpPr>
                <p:cNvPr id="14" name="Прямоугольник 13">
                  <a:extLst>
                    <a:ext uri="{FF2B5EF4-FFF2-40B4-BE49-F238E27FC236}">
                      <a16:creationId xmlns:a16="http://schemas.microsoft.com/office/drawing/2014/main" id="{150F629B-9FE1-44E4-882D-C9FE5599CEDB}"/>
                    </a:ext>
                  </a:extLst>
                </p:cNvPr>
                <p:cNvSpPr/>
                <p:nvPr/>
              </p:nvSpPr>
              <p:spPr>
                <a:xfrm>
                  <a:off x="609243" y="3646817"/>
                  <a:ext cx="3211913" cy="47857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9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dk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lt2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22928" tIns="20071" rIns="22928" bIns="20071" numCol="1" spcCol="1270" anchor="ctr" anchorCtr="0">
                  <a:noAutofit/>
                </a:bodyPr>
                <a:lstStyle/>
                <a:p>
                  <a:pPr algn="ctr" defTabSz="200025">
                    <a:spcBef>
                      <a:spcPct val="0"/>
                    </a:spcBef>
                  </a:pPr>
                  <a:r>
                    <a:rPr lang="ru-RU" sz="1050" dirty="0">
                      <a:solidFill>
                        <a:srgbClr val="002060"/>
                      </a:solidFill>
                    </a:rPr>
                    <a:t>Между технологией и гуманитарными науками</a:t>
                  </a:r>
                </a:p>
              </p:txBody>
            </p:sp>
          </p:grpSp>
          <p:cxnSp>
            <p:nvCxnSpPr>
              <p:cNvPr id="8" name="Соединитель: уступ 7">
                <a:extLst>
                  <a:ext uri="{FF2B5EF4-FFF2-40B4-BE49-F238E27FC236}">
                    <a16:creationId xmlns:a16="http://schemas.microsoft.com/office/drawing/2014/main" id="{199DF8BA-20C0-4A1D-8F7D-F1418462F5EB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rot="16200000" flipH="1">
                <a:off x="7076284" y="4673711"/>
                <a:ext cx="2486045" cy="248425"/>
              </a:xfrm>
              <a:prstGeom prst="bentConnector2">
                <a:avLst/>
              </a:pr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>
                <a:extLst>
                  <a:ext uri="{FF2B5EF4-FFF2-40B4-BE49-F238E27FC236}">
                    <a16:creationId xmlns:a16="http://schemas.microsoft.com/office/drawing/2014/main" id="{E63FFBFC-63E7-417A-B4C3-FCE4E9613991}"/>
                  </a:ext>
                </a:extLst>
              </p:cNvPr>
              <p:cNvCxnSpPr>
                <a:stCxn id="13" idx="1"/>
              </p:cNvCxnSpPr>
              <p:nvPr/>
            </p:nvCxnSpPr>
            <p:spPr>
              <a:xfrm flipH="1" flipV="1">
                <a:off x="8195094" y="5070686"/>
                <a:ext cx="248425" cy="1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>
                <a:extLst>
                  <a:ext uri="{FF2B5EF4-FFF2-40B4-BE49-F238E27FC236}">
                    <a16:creationId xmlns:a16="http://schemas.microsoft.com/office/drawing/2014/main" id="{E518D082-EF82-4E05-8ADA-C91ACC2DA720}"/>
                  </a:ext>
                </a:extLst>
              </p:cNvPr>
              <p:cNvCxnSpPr>
                <a:stCxn id="12" idx="1"/>
              </p:cNvCxnSpPr>
              <p:nvPr/>
            </p:nvCxnSpPr>
            <p:spPr>
              <a:xfrm flipH="1" flipV="1">
                <a:off x="8195094" y="4100426"/>
                <a:ext cx="248426" cy="1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2088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3A9EC3-C57E-48E4-9956-DC5B3DAD278D}"/>
              </a:ext>
            </a:extLst>
          </p:cNvPr>
          <p:cNvSpPr txBox="1"/>
          <p:nvPr/>
        </p:nvSpPr>
        <p:spPr>
          <a:xfrm>
            <a:off x="244694" y="548680"/>
            <a:ext cx="4350871" cy="415498"/>
          </a:xfrm>
          <a:prstGeom prst="rect">
            <a:avLst/>
          </a:prstGeom>
          <a:solidFill>
            <a:srgbClr val="02A278"/>
          </a:solidFill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4. Межпредметная интеграция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142736FC-6A89-48C9-AF67-B932EE153E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4233045"/>
              </p:ext>
            </p:extLst>
          </p:nvPr>
        </p:nvGraphicFramePr>
        <p:xfrm>
          <a:off x="139823" y="1268760"/>
          <a:ext cx="8853215" cy="4731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17154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74AB3794-B0FD-4A65-8FE3-85C384DD0A4A}"/>
              </a:ext>
            </a:extLst>
          </p:cNvPr>
          <p:cNvGrpSpPr/>
          <p:nvPr/>
        </p:nvGrpSpPr>
        <p:grpSpPr>
          <a:xfrm>
            <a:off x="104596" y="2118864"/>
            <a:ext cx="8934809" cy="3448410"/>
            <a:chOff x="4031734" y="1093059"/>
            <a:chExt cx="4837815" cy="5417736"/>
          </a:xfrm>
          <a:effectLst>
            <a:outerShdw blurRad="127000" algn="ctr" rotWithShape="0">
              <a:prstClr val="black">
                <a:alpha val="25000"/>
              </a:prstClr>
            </a:outerShdw>
          </a:effectLst>
        </p:grpSpPr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5029FAE-42C6-41C0-832A-0D5B71BC7642}"/>
                </a:ext>
              </a:extLst>
            </p:cNvPr>
            <p:cNvSpPr/>
            <p:nvPr/>
          </p:nvSpPr>
          <p:spPr>
            <a:xfrm>
              <a:off x="5637841" y="2989127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6186" tIns="86186" rIns="86186" bIns="8618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/>
                <a:t>ОБРАЗОВАТЕЛЬНЫЕ ТЕХНОЛОГИИ</a:t>
              </a:r>
            </a:p>
          </p:txBody>
        </p:sp>
        <p:sp>
          <p:nvSpPr>
            <p:cNvPr id="5" name="Полилиния: фигура 4">
              <a:extLst>
                <a:ext uri="{FF2B5EF4-FFF2-40B4-BE49-F238E27FC236}">
                  <a16:creationId xmlns:a16="http://schemas.microsoft.com/office/drawing/2014/main" id="{44F59AD2-3D75-4DDF-8B71-1BD3BF7D7B77}"/>
                </a:ext>
              </a:extLst>
            </p:cNvPr>
            <p:cNvSpPr/>
            <p:nvPr/>
          </p:nvSpPr>
          <p:spPr>
            <a:xfrm rot="16200000">
              <a:off x="6047184" y="2585669"/>
              <a:ext cx="806915" cy="0"/>
            </a:xfrm>
            <a:prstGeom prst="roundRect">
              <a:avLst/>
            </a:pr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id="{5F36661B-1A7D-4C4D-B70B-27C217A5CF2A}"/>
                </a:ext>
              </a:extLst>
            </p:cNvPr>
            <p:cNvSpPr/>
            <p:nvPr/>
          </p:nvSpPr>
          <p:spPr>
            <a:xfrm>
              <a:off x="5906065" y="1093059"/>
              <a:ext cx="1089152" cy="1089152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546" tIns="66546" rIns="66546" bIns="6654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/>
                <a:t>проблемно-диалогическая технология</a:t>
              </a:r>
              <a:endParaRPr lang="ru-RU" sz="1200" dirty="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:a16="http://schemas.microsoft.com/office/drawing/2014/main" id="{65E40273-74D9-49CD-ADA6-0C382C39C5FD}"/>
                </a:ext>
              </a:extLst>
            </p:cNvPr>
            <p:cNvSpPr/>
            <p:nvPr/>
          </p:nvSpPr>
          <p:spPr>
            <a:xfrm rot="19800000">
              <a:off x="7223455" y="3183424"/>
              <a:ext cx="596928" cy="0"/>
            </a:xfrm>
            <a:prstGeom prst="roundRect">
              <a:avLst/>
            </a:pr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: фигура 14">
              <a:extLst>
                <a:ext uri="{FF2B5EF4-FFF2-40B4-BE49-F238E27FC236}">
                  <a16:creationId xmlns:a16="http://schemas.microsoft.com/office/drawing/2014/main" id="{714A65BD-0084-43B8-B759-572D7DEA8B26}"/>
                </a:ext>
              </a:extLst>
            </p:cNvPr>
            <p:cNvSpPr/>
            <p:nvPr/>
          </p:nvSpPr>
          <p:spPr>
            <a:xfrm>
              <a:off x="7780397" y="1680694"/>
              <a:ext cx="1089152" cy="158366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546" tIns="66546" rIns="66546" bIns="6654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/>
                <a:t>технология формирования правильной читательской деятельности</a:t>
              </a:r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:a16="http://schemas.microsoft.com/office/drawing/2014/main" id="{ABF796C8-EFEA-4DC2-B530-09DFC9E0FA44}"/>
                </a:ext>
              </a:extLst>
            </p:cNvPr>
            <p:cNvSpPr/>
            <p:nvPr/>
          </p:nvSpPr>
          <p:spPr>
            <a:xfrm rot="1800000">
              <a:off x="7223455" y="4420430"/>
              <a:ext cx="596928" cy="0"/>
            </a:xfrm>
            <a:prstGeom prst="roundRect">
              <a:avLst/>
            </a:pr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олилиния: фигура 16">
              <a:extLst>
                <a:ext uri="{FF2B5EF4-FFF2-40B4-BE49-F238E27FC236}">
                  <a16:creationId xmlns:a16="http://schemas.microsoft.com/office/drawing/2014/main" id="{B2C20904-EB70-42C3-971F-A1531CD88802}"/>
                </a:ext>
              </a:extLst>
            </p:cNvPr>
            <p:cNvSpPr/>
            <p:nvPr/>
          </p:nvSpPr>
          <p:spPr>
            <a:xfrm>
              <a:off x="7780397" y="3987423"/>
              <a:ext cx="1089152" cy="144122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546" tIns="66546" rIns="66546" bIns="6654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/>
                <a:t>технология проектной деятельности </a:t>
              </a:r>
              <a:endParaRPr lang="ru-RU" sz="1200" dirty="0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:a16="http://schemas.microsoft.com/office/drawing/2014/main" id="{94E76A36-4910-4B56-9F5B-DAE94FE1D611}"/>
                </a:ext>
              </a:extLst>
            </p:cNvPr>
            <p:cNvSpPr/>
            <p:nvPr/>
          </p:nvSpPr>
          <p:spPr>
            <a:xfrm rot="5400000">
              <a:off x="6047184" y="5018185"/>
              <a:ext cx="806915" cy="0"/>
            </a:xfrm>
            <a:prstGeom prst="roundRect">
              <a:avLst/>
            </a:pr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8A1D28FF-020B-48C9-96F4-022EB1890C96}"/>
                </a:ext>
              </a:extLst>
            </p:cNvPr>
            <p:cNvSpPr/>
            <p:nvPr/>
          </p:nvSpPr>
          <p:spPr>
            <a:xfrm>
              <a:off x="5906065" y="5421643"/>
              <a:ext cx="1089152" cy="108915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546" tIns="66546" rIns="66546" bIns="6654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/>
                <a:t>уровневая дифференциация обучения</a:t>
              </a:r>
              <a:endParaRPr lang="ru-RU" sz="1200" dirty="0"/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id="{C5A31212-A403-4E18-B255-3A0A7254FD74}"/>
                </a:ext>
              </a:extLst>
            </p:cNvPr>
            <p:cNvSpPr/>
            <p:nvPr/>
          </p:nvSpPr>
          <p:spPr>
            <a:xfrm rot="9000000">
              <a:off x="5080899" y="4420430"/>
              <a:ext cx="596928" cy="0"/>
            </a:xfrm>
            <a:prstGeom prst="roundRect">
              <a:avLst/>
            </a:pr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id="{5D56E6FF-55D7-4F1B-9044-3A5E4FDF3A99}"/>
                </a:ext>
              </a:extLst>
            </p:cNvPr>
            <p:cNvSpPr/>
            <p:nvPr/>
          </p:nvSpPr>
          <p:spPr>
            <a:xfrm>
              <a:off x="4031734" y="4339497"/>
              <a:ext cx="1089152" cy="1089152"/>
            </a:xfrm>
            <a:prstGeom prst="roundRect">
              <a:avLst/>
            </a:prstGeom>
            <a:solidFill>
              <a:srgbClr val="44606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546" tIns="66546" rIns="66546" bIns="6654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/>
                <a:t>информационные и коммуникационные технологии</a:t>
              </a:r>
              <a:endParaRPr lang="ru-RU" sz="1200" dirty="0"/>
            </a:p>
          </p:txBody>
        </p: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id="{CCE73830-601A-4796-A472-945EF0033084}"/>
                </a:ext>
              </a:extLst>
            </p:cNvPr>
            <p:cNvSpPr/>
            <p:nvPr/>
          </p:nvSpPr>
          <p:spPr>
            <a:xfrm rot="12600000">
              <a:off x="5080899" y="3183424"/>
              <a:ext cx="596928" cy="0"/>
            </a:xfrm>
            <a:prstGeom prst="roundRect">
              <a:avLst/>
            </a:pr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: фигура 22">
              <a:extLst>
                <a:ext uri="{FF2B5EF4-FFF2-40B4-BE49-F238E27FC236}">
                  <a16:creationId xmlns:a16="http://schemas.microsoft.com/office/drawing/2014/main" id="{6FF2AD46-7844-4BC0-B214-20812A15CC24}"/>
                </a:ext>
              </a:extLst>
            </p:cNvPr>
            <p:cNvSpPr/>
            <p:nvPr/>
          </p:nvSpPr>
          <p:spPr>
            <a:xfrm>
              <a:off x="4031734" y="2175205"/>
              <a:ext cx="1089152" cy="1089152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546" tIns="66546" rIns="66546" bIns="66546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dirty="0"/>
                <a:t>технология оценивания учебных достижений учащихся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3C4BB8D-C2C9-42CB-8903-6721CFE5D9E6}"/>
              </a:ext>
            </a:extLst>
          </p:cNvPr>
          <p:cNvSpPr txBox="1"/>
          <p:nvPr/>
        </p:nvSpPr>
        <p:spPr>
          <a:xfrm>
            <a:off x="136755" y="669034"/>
            <a:ext cx="4552849" cy="415498"/>
          </a:xfrm>
          <a:prstGeom prst="rect">
            <a:avLst/>
          </a:prstGeom>
          <a:solidFill>
            <a:srgbClr val="02A278"/>
          </a:solidFill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5. Образовательные 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3567088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 чём сущность понятия «функциональная грамотность»?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874846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EEB291FC-870B-47DF-A567-EB2A7A61BFF9}"/>
              </a:ext>
            </a:extLst>
          </p:cNvPr>
          <p:cNvGrpSpPr/>
          <p:nvPr/>
        </p:nvGrpSpPr>
        <p:grpSpPr>
          <a:xfrm>
            <a:off x="23152" y="692696"/>
            <a:ext cx="9125384" cy="5591844"/>
            <a:chOff x="465830" y="842222"/>
            <a:chExt cx="9125384" cy="5591844"/>
          </a:xfrm>
        </p:grpSpPr>
        <p:sp>
          <p:nvSpPr>
            <p:cNvPr id="5" name="Полилиния: фигура 4">
              <a:extLst>
                <a:ext uri="{FF2B5EF4-FFF2-40B4-BE49-F238E27FC236}">
                  <a16:creationId xmlns:a16="http://schemas.microsoft.com/office/drawing/2014/main" id="{7AAA1BEF-A415-4D26-A58A-441CF83C1551}"/>
                </a:ext>
              </a:extLst>
            </p:cNvPr>
            <p:cNvSpPr/>
            <p:nvPr/>
          </p:nvSpPr>
          <p:spPr>
            <a:xfrm>
              <a:off x="3605604" y="3638144"/>
              <a:ext cx="299448" cy="2567683"/>
            </a:xfrm>
            <a:custGeom>
              <a:avLst/>
              <a:gdLst>
                <a:gd name="connsiteX0" fmla="*/ 0 w 299448"/>
                <a:gd name="connsiteY0" fmla="*/ 0 h 2567683"/>
                <a:gd name="connsiteX1" fmla="*/ 149724 w 299448"/>
                <a:gd name="connsiteY1" fmla="*/ 0 h 2567683"/>
                <a:gd name="connsiteX2" fmla="*/ 149724 w 299448"/>
                <a:gd name="connsiteY2" fmla="*/ 2567683 h 2567683"/>
                <a:gd name="connsiteX3" fmla="*/ 299448 w 299448"/>
                <a:gd name="connsiteY3" fmla="*/ 2567683 h 2567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2567683">
                  <a:moveTo>
                    <a:pt x="0" y="0"/>
                  </a:moveTo>
                  <a:lnTo>
                    <a:pt x="149724" y="0"/>
                  </a:lnTo>
                  <a:lnTo>
                    <a:pt x="149724" y="2567683"/>
                  </a:lnTo>
                  <a:lnTo>
                    <a:pt x="299448" y="2567683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7797" tIns="1219215" rIns="97797" bIns="1219214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:a16="http://schemas.microsoft.com/office/drawing/2014/main" id="{FC1FFF9B-42A6-4FEE-86FD-A7DD87466E9F}"/>
                </a:ext>
              </a:extLst>
            </p:cNvPr>
            <p:cNvSpPr/>
            <p:nvPr/>
          </p:nvSpPr>
          <p:spPr>
            <a:xfrm>
              <a:off x="3605604" y="3638144"/>
              <a:ext cx="299448" cy="1997087"/>
            </a:xfrm>
            <a:custGeom>
              <a:avLst/>
              <a:gdLst>
                <a:gd name="connsiteX0" fmla="*/ 0 w 299448"/>
                <a:gd name="connsiteY0" fmla="*/ 0 h 1997087"/>
                <a:gd name="connsiteX1" fmla="*/ 149724 w 299448"/>
                <a:gd name="connsiteY1" fmla="*/ 0 h 1997087"/>
                <a:gd name="connsiteX2" fmla="*/ 149724 w 299448"/>
                <a:gd name="connsiteY2" fmla="*/ 1997087 h 1997087"/>
                <a:gd name="connsiteX3" fmla="*/ 299448 w 299448"/>
                <a:gd name="connsiteY3" fmla="*/ 1997087 h 199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1997087">
                  <a:moveTo>
                    <a:pt x="0" y="0"/>
                  </a:moveTo>
                  <a:lnTo>
                    <a:pt x="149724" y="0"/>
                  </a:lnTo>
                  <a:lnTo>
                    <a:pt x="149724" y="1997087"/>
                  </a:lnTo>
                  <a:lnTo>
                    <a:pt x="299448" y="1997087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939" tIns="948058" rIns="111939" bIns="94805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:a16="http://schemas.microsoft.com/office/drawing/2014/main" id="{D62E6D60-B5F3-43EC-B62A-19AC6C0924D6}"/>
                </a:ext>
              </a:extLst>
            </p:cNvPr>
            <p:cNvSpPr/>
            <p:nvPr/>
          </p:nvSpPr>
          <p:spPr>
            <a:xfrm>
              <a:off x="3605604" y="3638144"/>
              <a:ext cx="299448" cy="1426490"/>
            </a:xfrm>
            <a:custGeom>
              <a:avLst/>
              <a:gdLst>
                <a:gd name="connsiteX0" fmla="*/ 0 w 299448"/>
                <a:gd name="connsiteY0" fmla="*/ 0 h 1426490"/>
                <a:gd name="connsiteX1" fmla="*/ 149724 w 299448"/>
                <a:gd name="connsiteY1" fmla="*/ 0 h 1426490"/>
                <a:gd name="connsiteX2" fmla="*/ 149724 w 299448"/>
                <a:gd name="connsiteY2" fmla="*/ 1426490 h 1426490"/>
                <a:gd name="connsiteX3" fmla="*/ 299448 w 299448"/>
                <a:gd name="connsiteY3" fmla="*/ 1426490 h 142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1426490">
                  <a:moveTo>
                    <a:pt x="0" y="0"/>
                  </a:moveTo>
                  <a:lnTo>
                    <a:pt x="149724" y="0"/>
                  </a:lnTo>
                  <a:lnTo>
                    <a:pt x="149724" y="1426490"/>
                  </a:lnTo>
                  <a:lnTo>
                    <a:pt x="299448" y="1426490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985" tIns="676806" rIns="125984" bIns="676805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BD38680E-7FD6-480A-A7FC-42D6187FAB89}"/>
                </a:ext>
              </a:extLst>
            </p:cNvPr>
            <p:cNvSpPr/>
            <p:nvPr/>
          </p:nvSpPr>
          <p:spPr>
            <a:xfrm>
              <a:off x="3605604" y="3638144"/>
              <a:ext cx="299448" cy="855894"/>
            </a:xfrm>
            <a:custGeom>
              <a:avLst/>
              <a:gdLst>
                <a:gd name="connsiteX0" fmla="*/ 0 w 299448"/>
                <a:gd name="connsiteY0" fmla="*/ 0 h 855894"/>
                <a:gd name="connsiteX1" fmla="*/ 149724 w 299448"/>
                <a:gd name="connsiteY1" fmla="*/ 0 h 855894"/>
                <a:gd name="connsiteX2" fmla="*/ 149724 w 299448"/>
                <a:gd name="connsiteY2" fmla="*/ 855894 h 855894"/>
                <a:gd name="connsiteX3" fmla="*/ 299448 w 299448"/>
                <a:gd name="connsiteY3" fmla="*/ 855894 h 8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855894">
                  <a:moveTo>
                    <a:pt x="0" y="0"/>
                  </a:moveTo>
                  <a:lnTo>
                    <a:pt x="149724" y="0"/>
                  </a:lnTo>
                  <a:lnTo>
                    <a:pt x="149724" y="855894"/>
                  </a:lnTo>
                  <a:lnTo>
                    <a:pt x="299448" y="855894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55" tIns="405278" rIns="139755" bIns="405278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E47D5B0D-8F8F-4855-9931-FB6A1E53621D}"/>
                </a:ext>
              </a:extLst>
            </p:cNvPr>
            <p:cNvSpPr/>
            <p:nvPr/>
          </p:nvSpPr>
          <p:spPr>
            <a:xfrm>
              <a:off x="3605604" y="3638144"/>
              <a:ext cx="299448" cy="285298"/>
            </a:xfrm>
            <a:custGeom>
              <a:avLst/>
              <a:gdLst>
                <a:gd name="connsiteX0" fmla="*/ 0 w 299448"/>
                <a:gd name="connsiteY0" fmla="*/ 0 h 285298"/>
                <a:gd name="connsiteX1" fmla="*/ 149724 w 299448"/>
                <a:gd name="connsiteY1" fmla="*/ 0 h 285298"/>
                <a:gd name="connsiteX2" fmla="*/ 149724 w 299448"/>
                <a:gd name="connsiteY2" fmla="*/ 285298 h 285298"/>
                <a:gd name="connsiteX3" fmla="*/ 299448 w 299448"/>
                <a:gd name="connsiteY3" fmla="*/ 285298 h 285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285298">
                  <a:moveTo>
                    <a:pt x="0" y="0"/>
                  </a:moveTo>
                  <a:lnTo>
                    <a:pt x="149724" y="0"/>
                  </a:lnTo>
                  <a:lnTo>
                    <a:pt x="149724" y="285298"/>
                  </a:lnTo>
                  <a:lnTo>
                    <a:pt x="299448" y="285298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084" tIns="132309" rIns="152085" bIns="13231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:a16="http://schemas.microsoft.com/office/drawing/2014/main" id="{292DB6AC-3E99-42E9-A0C6-E043F8E2F8FB}"/>
                </a:ext>
              </a:extLst>
            </p:cNvPr>
            <p:cNvSpPr/>
            <p:nvPr/>
          </p:nvSpPr>
          <p:spPr>
            <a:xfrm>
              <a:off x="3605604" y="3352846"/>
              <a:ext cx="299448" cy="285298"/>
            </a:xfrm>
            <a:custGeom>
              <a:avLst/>
              <a:gdLst>
                <a:gd name="connsiteX0" fmla="*/ 0 w 299448"/>
                <a:gd name="connsiteY0" fmla="*/ 285298 h 285298"/>
                <a:gd name="connsiteX1" fmla="*/ 149724 w 299448"/>
                <a:gd name="connsiteY1" fmla="*/ 285298 h 285298"/>
                <a:gd name="connsiteX2" fmla="*/ 149724 w 299448"/>
                <a:gd name="connsiteY2" fmla="*/ 0 h 285298"/>
                <a:gd name="connsiteX3" fmla="*/ 299448 w 299448"/>
                <a:gd name="connsiteY3" fmla="*/ 0 h 285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285298">
                  <a:moveTo>
                    <a:pt x="0" y="285298"/>
                  </a:moveTo>
                  <a:lnTo>
                    <a:pt x="149724" y="285298"/>
                  </a:lnTo>
                  <a:lnTo>
                    <a:pt x="149724" y="0"/>
                  </a:lnTo>
                  <a:lnTo>
                    <a:pt x="299448" y="0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084" tIns="132309" rIns="152085" bIns="13231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:a16="http://schemas.microsoft.com/office/drawing/2014/main" id="{82EAEC59-3CD8-40F7-94A1-C2EABBCBE08E}"/>
                </a:ext>
              </a:extLst>
            </p:cNvPr>
            <p:cNvSpPr/>
            <p:nvPr/>
          </p:nvSpPr>
          <p:spPr>
            <a:xfrm>
              <a:off x="3605604" y="2782249"/>
              <a:ext cx="299448" cy="855894"/>
            </a:xfrm>
            <a:custGeom>
              <a:avLst/>
              <a:gdLst>
                <a:gd name="connsiteX0" fmla="*/ 0 w 299448"/>
                <a:gd name="connsiteY0" fmla="*/ 855894 h 855894"/>
                <a:gd name="connsiteX1" fmla="*/ 149724 w 299448"/>
                <a:gd name="connsiteY1" fmla="*/ 855894 h 855894"/>
                <a:gd name="connsiteX2" fmla="*/ 149724 w 299448"/>
                <a:gd name="connsiteY2" fmla="*/ 0 h 855894"/>
                <a:gd name="connsiteX3" fmla="*/ 299448 w 299448"/>
                <a:gd name="connsiteY3" fmla="*/ 0 h 85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855894">
                  <a:moveTo>
                    <a:pt x="0" y="855894"/>
                  </a:moveTo>
                  <a:lnTo>
                    <a:pt x="149724" y="855894"/>
                  </a:lnTo>
                  <a:lnTo>
                    <a:pt x="149724" y="0"/>
                  </a:lnTo>
                  <a:lnTo>
                    <a:pt x="299448" y="0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55" tIns="405279" rIns="139755" bIns="40527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id="{B836B9A9-7FD8-43D2-B1ED-4A7F54280205}"/>
                </a:ext>
              </a:extLst>
            </p:cNvPr>
            <p:cNvSpPr/>
            <p:nvPr/>
          </p:nvSpPr>
          <p:spPr>
            <a:xfrm>
              <a:off x="3605604" y="2211653"/>
              <a:ext cx="299448" cy="1426490"/>
            </a:xfrm>
            <a:custGeom>
              <a:avLst/>
              <a:gdLst>
                <a:gd name="connsiteX0" fmla="*/ 0 w 299448"/>
                <a:gd name="connsiteY0" fmla="*/ 1426490 h 1426490"/>
                <a:gd name="connsiteX1" fmla="*/ 149724 w 299448"/>
                <a:gd name="connsiteY1" fmla="*/ 1426490 h 1426490"/>
                <a:gd name="connsiteX2" fmla="*/ 149724 w 299448"/>
                <a:gd name="connsiteY2" fmla="*/ 0 h 1426490"/>
                <a:gd name="connsiteX3" fmla="*/ 299448 w 299448"/>
                <a:gd name="connsiteY3" fmla="*/ 0 h 142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1426490">
                  <a:moveTo>
                    <a:pt x="0" y="1426490"/>
                  </a:moveTo>
                  <a:lnTo>
                    <a:pt x="149724" y="1426490"/>
                  </a:lnTo>
                  <a:lnTo>
                    <a:pt x="149724" y="0"/>
                  </a:lnTo>
                  <a:lnTo>
                    <a:pt x="299448" y="0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985" tIns="676806" rIns="125984" bIns="676805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id="{13FF66B1-83EB-4425-A46F-A91F67A5787B}"/>
                </a:ext>
              </a:extLst>
            </p:cNvPr>
            <p:cNvSpPr/>
            <p:nvPr/>
          </p:nvSpPr>
          <p:spPr>
            <a:xfrm>
              <a:off x="3605604" y="1641057"/>
              <a:ext cx="299448" cy="1997087"/>
            </a:xfrm>
            <a:custGeom>
              <a:avLst/>
              <a:gdLst>
                <a:gd name="connsiteX0" fmla="*/ 0 w 299448"/>
                <a:gd name="connsiteY0" fmla="*/ 1997087 h 1997087"/>
                <a:gd name="connsiteX1" fmla="*/ 149724 w 299448"/>
                <a:gd name="connsiteY1" fmla="*/ 1997087 h 1997087"/>
                <a:gd name="connsiteX2" fmla="*/ 149724 w 299448"/>
                <a:gd name="connsiteY2" fmla="*/ 0 h 1997087"/>
                <a:gd name="connsiteX3" fmla="*/ 299448 w 299448"/>
                <a:gd name="connsiteY3" fmla="*/ 0 h 199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1997087">
                  <a:moveTo>
                    <a:pt x="0" y="1997087"/>
                  </a:moveTo>
                  <a:lnTo>
                    <a:pt x="149724" y="1997087"/>
                  </a:lnTo>
                  <a:lnTo>
                    <a:pt x="149724" y="0"/>
                  </a:lnTo>
                  <a:lnTo>
                    <a:pt x="299448" y="0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939" tIns="948058" rIns="111939" bIns="94805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:a16="http://schemas.microsoft.com/office/drawing/2014/main" id="{689990FC-3462-4765-B016-496B0A40E6C4}"/>
                </a:ext>
              </a:extLst>
            </p:cNvPr>
            <p:cNvSpPr/>
            <p:nvPr/>
          </p:nvSpPr>
          <p:spPr>
            <a:xfrm>
              <a:off x="3605604" y="1070460"/>
              <a:ext cx="299448" cy="2567683"/>
            </a:xfrm>
            <a:custGeom>
              <a:avLst/>
              <a:gdLst>
                <a:gd name="connsiteX0" fmla="*/ 0 w 299448"/>
                <a:gd name="connsiteY0" fmla="*/ 2567683 h 2567683"/>
                <a:gd name="connsiteX1" fmla="*/ 149724 w 299448"/>
                <a:gd name="connsiteY1" fmla="*/ 2567683 h 2567683"/>
                <a:gd name="connsiteX2" fmla="*/ 149724 w 299448"/>
                <a:gd name="connsiteY2" fmla="*/ 0 h 2567683"/>
                <a:gd name="connsiteX3" fmla="*/ 299448 w 299448"/>
                <a:gd name="connsiteY3" fmla="*/ 0 h 2567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448" h="2567683">
                  <a:moveTo>
                    <a:pt x="0" y="2567683"/>
                  </a:moveTo>
                  <a:lnTo>
                    <a:pt x="149724" y="2567683"/>
                  </a:lnTo>
                  <a:lnTo>
                    <a:pt x="149724" y="0"/>
                  </a:lnTo>
                  <a:lnTo>
                    <a:pt x="299448" y="0"/>
                  </a:lnTo>
                </a:path>
              </a:pathLst>
            </a:custGeom>
            <a:noFill/>
          </p:spPr>
          <p:style>
            <a:lnRef idx="2">
              <a:schemeClr val="dk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7797" tIns="1219215" rIns="97797" bIns="1219214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400" kern="1200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:a16="http://schemas.microsoft.com/office/drawing/2014/main" id="{018BC6DC-10AA-4796-8185-D99C3F9C7CA3}"/>
                </a:ext>
              </a:extLst>
            </p:cNvPr>
            <p:cNvSpPr/>
            <p:nvPr/>
          </p:nvSpPr>
          <p:spPr>
            <a:xfrm rot="16200000">
              <a:off x="1293753" y="2049001"/>
              <a:ext cx="1483928" cy="3139774"/>
            </a:xfrm>
            <a:custGeom>
              <a:avLst/>
              <a:gdLst>
                <a:gd name="connsiteX0" fmla="*/ 0 w 4878514"/>
                <a:gd name="connsiteY0" fmla="*/ 0 h 950777"/>
                <a:gd name="connsiteX1" fmla="*/ 4878514 w 4878514"/>
                <a:gd name="connsiteY1" fmla="*/ 0 h 950777"/>
                <a:gd name="connsiteX2" fmla="*/ 4878514 w 4878514"/>
                <a:gd name="connsiteY2" fmla="*/ 950777 h 950777"/>
                <a:gd name="connsiteX3" fmla="*/ 0 w 4878514"/>
                <a:gd name="connsiteY3" fmla="*/ 950777 h 950777"/>
                <a:gd name="connsiteX4" fmla="*/ 0 w 4878514"/>
                <a:gd name="connsiteY4" fmla="*/ 0 h 95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8514" h="950777">
                  <a:moveTo>
                    <a:pt x="0" y="0"/>
                  </a:moveTo>
                  <a:lnTo>
                    <a:pt x="4878514" y="0"/>
                  </a:lnTo>
                  <a:lnTo>
                    <a:pt x="4878514" y="950777"/>
                  </a:lnTo>
                  <a:lnTo>
                    <a:pt x="0" y="9507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vert" wrap="square" lIns="15239" tIns="15239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b="1" kern="1200" dirty="0"/>
                <a:t>ФУНКЦИОНАЛЬНАЯ ГРАМОТНОСТЬ</a:t>
              </a:r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:a16="http://schemas.microsoft.com/office/drawing/2014/main" id="{CAD1A3F5-4BCB-4678-83F7-E235A1E46FA6}"/>
                </a:ext>
              </a:extLst>
            </p:cNvPr>
            <p:cNvSpPr/>
            <p:nvPr/>
          </p:nvSpPr>
          <p:spPr>
            <a:xfrm>
              <a:off x="3905053" y="842222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Читательская грамотность</a:t>
              </a:r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:a16="http://schemas.microsoft.com/office/drawing/2014/main" id="{7A91EA9C-3524-4390-AEAE-142F2C64533E}"/>
                </a:ext>
              </a:extLst>
            </p:cNvPr>
            <p:cNvSpPr/>
            <p:nvPr/>
          </p:nvSpPr>
          <p:spPr>
            <a:xfrm>
              <a:off x="3905053" y="1412818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Математическая грамотность</a:t>
              </a:r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:a16="http://schemas.microsoft.com/office/drawing/2014/main" id="{78DA5ECD-05A8-42F9-9F87-89FFF5A3D3E9}"/>
                </a:ext>
              </a:extLst>
            </p:cNvPr>
            <p:cNvSpPr/>
            <p:nvPr/>
          </p:nvSpPr>
          <p:spPr>
            <a:xfrm>
              <a:off x="3905053" y="1983415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Естественно-научная грамотность</a:t>
              </a:r>
            </a:p>
          </p:txBody>
        </p:sp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F7C725EA-5182-4C5D-BDA2-9FD8FCC9F3EC}"/>
                </a:ext>
              </a:extLst>
            </p:cNvPr>
            <p:cNvSpPr/>
            <p:nvPr/>
          </p:nvSpPr>
          <p:spPr>
            <a:xfrm>
              <a:off x="3905053" y="2554011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Компьютерная грамотность</a:t>
              </a:r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id="{8EECAA17-20FC-4B43-9E73-31B2D32C8AC9}"/>
                </a:ext>
              </a:extLst>
            </p:cNvPr>
            <p:cNvSpPr/>
            <p:nvPr/>
          </p:nvSpPr>
          <p:spPr>
            <a:xfrm>
              <a:off x="3905053" y="3124607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Юридическая грамотность</a:t>
              </a:r>
            </a:p>
          </p:txBody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id="{BF37AFC4-8648-4DAB-AD9A-554B6437EE6A}"/>
                </a:ext>
              </a:extLst>
            </p:cNvPr>
            <p:cNvSpPr/>
            <p:nvPr/>
          </p:nvSpPr>
          <p:spPr>
            <a:xfrm>
              <a:off x="3905053" y="3695204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Экономическая грамотность</a:t>
              </a:r>
            </a:p>
          </p:txBody>
        </p: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id="{15397ADA-086E-43DA-842D-192939F63BCC}"/>
                </a:ext>
              </a:extLst>
            </p:cNvPr>
            <p:cNvSpPr/>
            <p:nvPr/>
          </p:nvSpPr>
          <p:spPr>
            <a:xfrm>
              <a:off x="3905053" y="4265800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Экологическая грамотность</a:t>
              </a:r>
            </a:p>
          </p:txBody>
        </p:sp>
        <p:sp>
          <p:nvSpPr>
            <p:cNvPr id="23" name="Полилиния: фигура 22">
              <a:extLst>
                <a:ext uri="{FF2B5EF4-FFF2-40B4-BE49-F238E27FC236}">
                  <a16:creationId xmlns:a16="http://schemas.microsoft.com/office/drawing/2014/main" id="{C2F04D6B-B83A-497E-B77A-76B455DA0D50}"/>
                </a:ext>
              </a:extLst>
            </p:cNvPr>
            <p:cNvSpPr/>
            <p:nvPr/>
          </p:nvSpPr>
          <p:spPr>
            <a:xfrm>
              <a:off x="3905053" y="4836396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Грамотность в вопросах здоровья</a:t>
              </a:r>
            </a:p>
          </p:txBody>
        </p:sp>
        <p:sp>
          <p:nvSpPr>
            <p:cNvPr id="24" name="Полилиния: фигура 23">
              <a:extLst>
                <a:ext uri="{FF2B5EF4-FFF2-40B4-BE49-F238E27FC236}">
                  <a16:creationId xmlns:a16="http://schemas.microsoft.com/office/drawing/2014/main" id="{E03863AE-D270-44EE-B8B7-5821328B8122}"/>
                </a:ext>
              </a:extLst>
            </p:cNvPr>
            <p:cNvSpPr/>
            <p:nvPr/>
          </p:nvSpPr>
          <p:spPr>
            <a:xfrm>
              <a:off x="3905053" y="5406993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Грамотность в вопросах семейной жизни</a:t>
              </a:r>
            </a:p>
          </p:txBody>
        </p:sp>
        <p:sp>
          <p:nvSpPr>
            <p:cNvPr id="25" name="Полилиния: фигура 24">
              <a:extLst>
                <a:ext uri="{FF2B5EF4-FFF2-40B4-BE49-F238E27FC236}">
                  <a16:creationId xmlns:a16="http://schemas.microsoft.com/office/drawing/2014/main" id="{6CF525E8-5B5E-40D5-8D74-DB2030419F5F}"/>
                </a:ext>
              </a:extLst>
            </p:cNvPr>
            <p:cNvSpPr/>
            <p:nvPr/>
          </p:nvSpPr>
          <p:spPr>
            <a:xfrm>
              <a:off x="3905053" y="5977589"/>
              <a:ext cx="5686161" cy="456477"/>
            </a:xfrm>
            <a:custGeom>
              <a:avLst/>
              <a:gdLst>
                <a:gd name="connsiteX0" fmla="*/ 0 w 5686161"/>
                <a:gd name="connsiteY0" fmla="*/ 0 h 456477"/>
                <a:gd name="connsiteX1" fmla="*/ 5686161 w 5686161"/>
                <a:gd name="connsiteY1" fmla="*/ 0 h 456477"/>
                <a:gd name="connsiteX2" fmla="*/ 5686161 w 5686161"/>
                <a:gd name="connsiteY2" fmla="*/ 456477 h 456477"/>
                <a:gd name="connsiteX3" fmla="*/ 0 w 5686161"/>
                <a:gd name="connsiteY3" fmla="*/ 456477 h 456477"/>
                <a:gd name="connsiteX4" fmla="*/ 0 w 5686161"/>
                <a:gd name="connsiteY4" fmla="*/ 0 h 45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6161" h="456477">
                  <a:moveTo>
                    <a:pt x="0" y="0"/>
                  </a:moveTo>
                  <a:lnTo>
                    <a:pt x="5686161" y="0"/>
                  </a:lnTo>
                  <a:lnTo>
                    <a:pt x="5686161" y="456477"/>
                  </a:lnTo>
                  <a:lnTo>
                    <a:pt x="0" y="456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000" tIns="15240" rIns="15240" bIns="1524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/>
                <a:t>…..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661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/>
              <a:t>направленность на решение бытовых проблем;</a:t>
            </a:r>
          </a:p>
          <a:p>
            <a:endParaRPr lang="ru-RU" dirty="0"/>
          </a:p>
          <a:p>
            <a:r>
              <a:rPr lang="ru-RU" dirty="0"/>
              <a:t>является  ситуативной характеристикой личности, поскольку обнаруживает себя в конкретных социальных</a:t>
            </a:r>
          </a:p>
          <a:p>
            <a:r>
              <a:rPr lang="ru-RU" dirty="0"/>
              <a:t>обстоятельствах;</a:t>
            </a:r>
          </a:p>
          <a:p>
            <a:endParaRPr lang="ru-RU" dirty="0"/>
          </a:p>
          <a:p>
            <a:r>
              <a:rPr lang="ru-RU" dirty="0"/>
              <a:t>связь с решением стандартных, стереотипных задач;</a:t>
            </a:r>
          </a:p>
          <a:p>
            <a:endParaRPr lang="ru-RU" dirty="0"/>
          </a:p>
          <a:p>
            <a:r>
              <a:rPr lang="ru-RU" dirty="0"/>
              <a:t>это всегда некоторый элементарный (базовый) уровень навыков чтения и письма;</a:t>
            </a:r>
          </a:p>
          <a:p>
            <a:endParaRPr lang="ru-RU" dirty="0"/>
          </a:p>
          <a:p>
            <a:r>
              <a:rPr lang="ru-RU" dirty="0"/>
              <a:t>используется в качестве оценки прежде всего взрослого населения.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Отличительные черты функциональной грамотности: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404664"/>
            <a:ext cx="878497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1A5263-F4E0-45E3-9B70-213EA7170C4C}"/>
              </a:ext>
            </a:extLst>
          </p:cNvPr>
          <p:cNvSpPr txBox="1"/>
          <p:nvPr/>
        </p:nvSpPr>
        <p:spPr>
          <a:xfrm>
            <a:off x="251520" y="2564904"/>
            <a:ext cx="8617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Каковы условия формирования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</a:rPr>
              <a:t>функциональной грамотности учащихся?</a:t>
            </a:r>
          </a:p>
        </p:txBody>
      </p:sp>
    </p:spTree>
    <p:extLst>
      <p:ext uri="{BB962C8B-B14F-4D97-AF65-F5344CB8AC3E}">
        <p14:creationId xmlns:p14="http://schemas.microsoft.com/office/powerpoint/2010/main" val="1132943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348DA3-ADAC-45E1-91D4-7B5908FCAD3B}"/>
              </a:ext>
            </a:extLst>
          </p:cNvPr>
          <p:cNvSpPr txBox="1"/>
          <p:nvPr/>
        </p:nvSpPr>
        <p:spPr>
          <a:xfrm>
            <a:off x="437986" y="476672"/>
            <a:ext cx="8526502" cy="523220"/>
          </a:xfrm>
          <a:prstGeom prst="rect">
            <a:avLst/>
          </a:prstGeom>
          <a:solidFill>
            <a:srgbClr val="02A278"/>
          </a:solidFill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1. Профессиональная компетентность учителя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56F54AF7-1EAE-4ADF-B211-2D7B921854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6830522"/>
              </p:ext>
            </p:extLst>
          </p:nvPr>
        </p:nvGraphicFramePr>
        <p:xfrm>
          <a:off x="107504" y="1010624"/>
          <a:ext cx="4019536" cy="5232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C803C26-DF75-4182-851F-C100664E0998}"/>
              </a:ext>
            </a:extLst>
          </p:cNvPr>
          <p:cNvSpPr txBox="1"/>
          <p:nvPr/>
        </p:nvSpPr>
        <p:spPr>
          <a:xfrm>
            <a:off x="4062469" y="2060848"/>
            <a:ext cx="4932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Этапы работы учителя по формированию функциональной грамотности школьников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39B9E40D-161D-41F9-9B0A-CF91C66884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9718949"/>
              </p:ext>
            </p:extLst>
          </p:nvPr>
        </p:nvGraphicFramePr>
        <p:xfrm>
          <a:off x="4138915" y="2852936"/>
          <a:ext cx="500508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5381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3377" y="2105134"/>
            <a:ext cx="6322259" cy="117888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1500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СИСТЕМНО-ДЕЯТЕЛЬНОСТНЫЙ ПОДХОД — это организация учебного процесса, в котором главное место отводится активной и разносторонней, </a:t>
            </a:r>
            <a:r>
              <a:rPr lang="ru-RU" sz="15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в максимальной степени самостоятельной  познавательной  деятельности </a:t>
            </a:r>
            <a:r>
              <a:rPr lang="ru-RU" sz="1500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школьника.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9824" y="3936362"/>
            <a:ext cx="4827233" cy="15841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algn="just">
              <a:spcBef>
                <a:spcPct val="0"/>
              </a:spcBef>
              <a:spcAft>
                <a:spcPts val="450"/>
              </a:spcAft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1500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Ориентация на достижение цели и основного результата образования:</a:t>
            </a:r>
          </a:p>
          <a:p>
            <a:pPr marL="257175" indent="-257175" algn="just">
              <a:spcBef>
                <a:spcPct val="0"/>
              </a:spcBef>
              <a:spcAft>
                <a:spcPts val="450"/>
              </a:spcAft>
              <a:buFont typeface="Wingdings" panose="05000000000000000000" pitchFamily="2" charset="2"/>
              <a:buChar char="ü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1500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личностного развития на основе </a:t>
            </a:r>
            <a:r>
              <a:rPr lang="ru-RU" sz="15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освоения УНИВЕРСАЛЬНЫХ УЧЕБНЫХ ДЕЙСТВИЙ</a:t>
            </a:r>
          </a:p>
          <a:p>
            <a:pPr marL="257175" indent="-257175" algn="just">
              <a:spcBef>
                <a:spcPct val="0"/>
              </a:spcBef>
              <a:spcAft>
                <a:spcPts val="450"/>
              </a:spcAft>
              <a:buFont typeface="Wingdings" panose="05000000000000000000" pitchFamily="2" charset="2"/>
              <a:buChar char="ü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1500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формирование </a:t>
            </a:r>
            <a:r>
              <a:rPr lang="ru-RU" sz="15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готовности к саморазвитию и непрерывному образованию</a:t>
            </a:r>
          </a:p>
        </p:txBody>
      </p:sp>
      <p:pic>
        <p:nvPicPr>
          <p:cNvPr id="1026" name="Picture 2" descr="http://tipgirl.ru/wp-content/uploads/2014/11/lori-0005088994-bigww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23" y="2005419"/>
            <a:ext cx="2233583" cy="13959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C4BB8D-C2C9-42CB-8903-6721CFE5D9E6}"/>
              </a:ext>
            </a:extLst>
          </p:cNvPr>
          <p:cNvSpPr txBox="1"/>
          <p:nvPr/>
        </p:nvSpPr>
        <p:spPr>
          <a:xfrm>
            <a:off x="139823" y="914192"/>
            <a:ext cx="6643165" cy="415498"/>
          </a:xfrm>
          <a:prstGeom prst="rect">
            <a:avLst/>
          </a:prstGeom>
          <a:solidFill>
            <a:srgbClr val="02A278"/>
          </a:solidFill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2. Основа — системно-деятельностный подход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64506" y="3870717"/>
            <a:ext cx="2800326" cy="21002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17312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12F21E-7838-4999-B76B-F713B7CC1742}"/>
              </a:ext>
            </a:extLst>
          </p:cNvPr>
          <p:cNvSpPr txBox="1"/>
          <p:nvPr/>
        </p:nvSpPr>
        <p:spPr>
          <a:xfrm>
            <a:off x="286828" y="692696"/>
            <a:ext cx="8159606" cy="415498"/>
          </a:xfrm>
          <a:prstGeom prst="rect">
            <a:avLst/>
          </a:prstGeom>
          <a:solidFill>
            <a:srgbClr val="02A278"/>
          </a:solidFill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3. Продуктивный характер учебной деятельности на уроке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0E7DDA0D-2187-413D-99C7-EF8CCFB850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7042063"/>
              </p:ext>
            </p:extLst>
          </p:nvPr>
        </p:nvGraphicFramePr>
        <p:xfrm>
          <a:off x="286828" y="1628801"/>
          <a:ext cx="8857172" cy="4003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581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425</TotalTime>
  <Words>460</Words>
  <Application>Microsoft Office PowerPoint</Application>
  <PresentationFormat>Экран (4:3)</PresentationFormat>
  <Paragraphs>97</Paragraphs>
  <Slides>12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Развитие функциональной грамотности на уроках технологии</vt:lpstr>
      <vt:lpstr>В чём сущность понятия «функциональная грамотность»?</vt:lpstr>
      <vt:lpstr>Презентация PowerPoint</vt:lpstr>
      <vt:lpstr>Отличительные черты функциональной грамотности: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на уроках технологии</dc:title>
  <dc:creator>Шамиль</dc:creator>
  <cp:lastModifiedBy>Шамиль Кадыров</cp:lastModifiedBy>
  <cp:revision>60</cp:revision>
  <dcterms:created xsi:type="dcterms:W3CDTF">2020-08-23T12:00:34Z</dcterms:created>
  <dcterms:modified xsi:type="dcterms:W3CDTF">2022-11-28T19:08:11Z</dcterms:modified>
</cp:coreProperties>
</file>