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58" r:id="rId6"/>
    <p:sldId id="260" r:id="rId7"/>
    <p:sldId id="261" r:id="rId8"/>
    <p:sldId id="262" r:id="rId9"/>
    <p:sldId id="263" r:id="rId10"/>
    <p:sldId id="265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41893-2BDB-4474-AB99-01E11D49F232}" type="doc">
      <dgm:prSet loTypeId="urn:microsoft.com/office/officeart/2005/8/layout/hList7#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146A1D7-EE47-4C83-99ED-E624D735CE9A}">
      <dgm:prSet/>
      <dgm:spPr/>
      <dgm:t>
        <a:bodyPr/>
        <a:lstStyle/>
        <a:p>
          <a:pPr rtl="0"/>
          <a:r>
            <a:rPr lang="ru-RU" b="0" i="1" dirty="0" smtClean="0"/>
            <a:t>Основная цель  </a:t>
          </a:r>
          <a:r>
            <a:rPr lang="ru-RU" i="1" dirty="0" smtClean="0"/>
            <a:t>культурно-досуговой деятельности в детском саду - </a:t>
          </a:r>
          <a:endParaRPr lang="ru-RU" i="1" dirty="0"/>
        </a:p>
      </dgm:t>
    </dgm:pt>
    <dgm:pt modelId="{64D573A8-A2D1-4206-AFE9-2A580EA50376}" type="parTrans" cxnId="{EBF78F72-E9D0-4E6A-B3C6-B3C1E63E7CCC}">
      <dgm:prSet/>
      <dgm:spPr/>
      <dgm:t>
        <a:bodyPr/>
        <a:lstStyle/>
        <a:p>
          <a:endParaRPr lang="ru-RU"/>
        </a:p>
      </dgm:t>
    </dgm:pt>
    <dgm:pt modelId="{0EC45F26-C7DE-4420-8DF3-B334FEE77FD7}" type="sibTrans" cxnId="{EBF78F72-E9D0-4E6A-B3C6-B3C1E63E7CCC}">
      <dgm:prSet/>
      <dgm:spPr/>
      <dgm:t>
        <a:bodyPr/>
        <a:lstStyle/>
        <a:p>
          <a:endParaRPr lang="ru-RU"/>
        </a:p>
      </dgm:t>
    </dgm:pt>
    <dgm:pt modelId="{246B1C5E-7464-4C46-90CC-1EC8336DC40A}">
      <dgm:prSet/>
      <dgm:spPr/>
      <dgm:t>
        <a:bodyPr/>
        <a:lstStyle/>
        <a:p>
          <a:r>
            <a:rPr lang="ru-RU" b="0" i="1" dirty="0" smtClean="0"/>
            <a:t>воспитание у ребенка потребности в эмоциональном восприятии жизни и движении.</a:t>
          </a:r>
        </a:p>
      </dgm:t>
    </dgm:pt>
    <dgm:pt modelId="{A32E1FDE-161B-4842-BEF9-726ED395DF8C}" type="parTrans" cxnId="{BBB6E738-0120-4436-85FF-A9DED1E58604}">
      <dgm:prSet/>
      <dgm:spPr/>
      <dgm:t>
        <a:bodyPr/>
        <a:lstStyle/>
        <a:p>
          <a:endParaRPr lang="ru-RU"/>
        </a:p>
      </dgm:t>
    </dgm:pt>
    <dgm:pt modelId="{D7C9D96D-5626-4080-842A-B2416867C4AB}" type="sibTrans" cxnId="{BBB6E738-0120-4436-85FF-A9DED1E58604}">
      <dgm:prSet/>
      <dgm:spPr/>
      <dgm:t>
        <a:bodyPr/>
        <a:lstStyle/>
        <a:p>
          <a:endParaRPr lang="ru-RU"/>
        </a:p>
      </dgm:t>
    </dgm:pt>
    <dgm:pt modelId="{75A2D2ED-09FA-42BB-BFED-71A08F4D8B97}" type="pres">
      <dgm:prSet presAssocID="{09E41893-2BDB-4474-AB99-01E11D49F2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FC8AC1-9C4B-4AF2-B00D-77556D977917}" type="pres">
      <dgm:prSet presAssocID="{09E41893-2BDB-4474-AB99-01E11D49F232}" presName="fgShape" presStyleLbl="fgShp" presStyleIdx="0" presStyleCnt="1"/>
      <dgm:spPr>
        <a:prstGeom prst="ribbon2">
          <a:avLst/>
        </a:prstGeom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0" scaled="0"/>
          <a:tileRect/>
        </a:gradFill>
      </dgm:spPr>
      <dgm:t>
        <a:bodyPr/>
        <a:lstStyle/>
        <a:p>
          <a:endParaRPr lang="ru-RU"/>
        </a:p>
      </dgm:t>
    </dgm:pt>
    <dgm:pt modelId="{041A8714-2492-4696-8087-A8CB0F172DB6}" type="pres">
      <dgm:prSet presAssocID="{09E41893-2BDB-4474-AB99-01E11D49F232}" presName="linComp" presStyleCnt="0"/>
      <dgm:spPr/>
    </dgm:pt>
    <dgm:pt modelId="{AD6B153E-012C-4149-B678-40B1E1770BDD}" type="pres">
      <dgm:prSet presAssocID="{6146A1D7-EE47-4C83-99ED-E624D735CE9A}" presName="compNode" presStyleCnt="0"/>
      <dgm:spPr/>
    </dgm:pt>
    <dgm:pt modelId="{BC03F053-F889-46BC-A316-35C7607A0B2A}" type="pres">
      <dgm:prSet presAssocID="{6146A1D7-EE47-4C83-99ED-E624D735CE9A}" presName="bkgdShape" presStyleLbl="node1" presStyleIdx="0" presStyleCnt="2" custLinFactNeighborX="1389" custLinFactNeighborY="-10102"/>
      <dgm:spPr/>
      <dgm:t>
        <a:bodyPr/>
        <a:lstStyle/>
        <a:p>
          <a:endParaRPr lang="ru-RU"/>
        </a:p>
      </dgm:t>
    </dgm:pt>
    <dgm:pt modelId="{7289431E-1CC2-4100-A7BA-53C5714EC948}" type="pres">
      <dgm:prSet presAssocID="{6146A1D7-EE47-4C83-99ED-E624D735CE9A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757C9-39F8-4F4B-836F-8B0D81CDF03A}" type="pres">
      <dgm:prSet presAssocID="{6146A1D7-EE47-4C83-99ED-E624D735CE9A}" presName="invisiNode" presStyleLbl="node1" presStyleIdx="0" presStyleCnt="2"/>
      <dgm:spPr/>
    </dgm:pt>
    <dgm:pt modelId="{D5C7EA7C-4E44-4318-9727-54741F7E0F71}" type="pres">
      <dgm:prSet presAssocID="{6146A1D7-EE47-4C83-99ED-E624D735CE9A}" presName="imagNode" presStyleLbl="fgImgPlace1" presStyleIdx="0" presStyleCnt="2" custScaleX="129766" custScaleY="124269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F7E8E94-6095-4AD7-88FD-193AC7739631}" type="pres">
      <dgm:prSet presAssocID="{0EC45F26-C7DE-4420-8DF3-B334FEE77FD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15BE22F-077C-4CB2-A753-3E00B401E0A6}" type="pres">
      <dgm:prSet presAssocID="{246B1C5E-7464-4C46-90CC-1EC8336DC40A}" presName="compNode" presStyleCnt="0"/>
      <dgm:spPr/>
    </dgm:pt>
    <dgm:pt modelId="{6E4F2DCA-2084-4229-9C4B-EB440ABC3E78}" type="pres">
      <dgm:prSet presAssocID="{246B1C5E-7464-4C46-90CC-1EC8336DC40A}" presName="bkgdShape" presStyleLbl="node1" presStyleIdx="1" presStyleCnt="2"/>
      <dgm:spPr/>
      <dgm:t>
        <a:bodyPr/>
        <a:lstStyle/>
        <a:p>
          <a:endParaRPr lang="ru-RU"/>
        </a:p>
      </dgm:t>
    </dgm:pt>
    <dgm:pt modelId="{6A643D34-342F-4C57-BB83-B300E57C4ADB}" type="pres">
      <dgm:prSet presAssocID="{246B1C5E-7464-4C46-90CC-1EC8336DC40A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FC2C6C-3E78-43C1-90B5-97C40C2A9E39}" type="pres">
      <dgm:prSet presAssocID="{246B1C5E-7464-4C46-90CC-1EC8336DC40A}" presName="invisiNode" presStyleLbl="node1" presStyleIdx="1" presStyleCnt="2"/>
      <dgm:spPr/>
    </dgm:pt>
    <dgm:pt modelId="{CD88E36E-7B46-46C7-84BB-7640F557E9B8}" type="pres">
      <dgm:prSet presAssocID="{246B1C5E-7464-4C46-90CC-1EC8336DC40A}" presName="imagNode" presStyleLbl="fgImgPlace1" presStyleIdx="1" presStyleCnt="2" custScaleX="123358" custScaleY="123359" custLinFactNeighborX="-4330" custLinFactNeighborY="1430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D6D7E0B8-5D99-491F-8E7B-AF9A946D4C13}" type="presOf" srcId="{6146A1D7-EE47-4C83-99ED-E624D735CE9A}" destId="{7289431E-1CC2-4100-A7BA-53C5714EC948}" srcOrd="1" destOrd="0" presId="urn:microsoft.com/office/officeart/2005/8/layout/hList7#1"/>
    <dgm:cxn modelId="{04590D8A-55C4-47CC-A6AA-EA3419C3BD85}" type="presOf" srcId="{6146A1D7-EE47-4C83-99ED-E624D735CE9A}" destId="{BC03F053-F889-46BC-A316-35C7607A0B2A}" srcOrd="0" destOrd="0" presId="urn:microsoft.com/office/officeart/2005/8/layout/hList7#1"/>
    <dgm:cxn modelId="{EBF78F72-E9D0-4E6A-B3C6-B3C1E63E7CCC}" srcId="{09E41893-2BDB-4474-AB99-01E11D49F232}" destId="{6146A1D7-EE47-4C83-99ED-E624D735CE9A}" srcOrd="0" destOrd="0" parTransId="{64D573A8-A2D1-4206-AFE9-2A580EA50376}" sibTransId="{0EC45F26-C7DE-4420-8DF3-B334FEE77FD7}"/>
    <dgm:cxn modelId="{CF25D6E7-F340-472A-BE36-2EDA60039501}" type="presOf" srcId="{09E41893-2BDB-4474-AB99-01E11D49F232}" destId="{75A2D2ED-09FA-42BB-BFED-71A08F4D8B97}" srcOrd="0" destOrd="0" presId="urn:microsoft.com/office/officeart/2005/8/layout/hList7#1"/>
    <dgm:cxn modelId="{8FD413E1-494F-48D0-A609-F9D489115B5B}" type="presOf" srcId="{246B1C5E-7464-4C46-90CC-1EC8336DC40A}" destId="{6A643D34-342F-4C57-BB83-B300E57C4ADB}" srcOrd="1" destOrd="0" presId="urn:microsoft.com/office/officeart/2005/8/layout/hList7#1"/>
    <dgm:cxn modelId="{4A5A8CBE-DEDD-4F8B-9B40-A2040D0EE627}" type="presOf" srcId="{246B1C5E-7464-4C46-90CC-1EC8336DC40A}" destId="{6E4F2DCA-2084-4229-9C4B-EB440ABC3E78}" srcOrd="0" destOrd="0" presId="urn:microsoft.com/office/officeart/2005/8/layout/hList7#1"/>
    <dgm:cxn modelId="{BBB6E738-0120-4436-85FF-A9DED1E58604}" srcId="{09E41893-2BDB-4474-AB99-01E11D49F232}" destId="{246B1C5E-7464-4C46-90CC-1EC8336DC40A}" srcOrd="1" destOrd="0" parTransId="{A32E1FDE-161B-4842-BEF9-726ED395DF8C}" sibTransId="{D7C9D96D-5626-4080-842A-B2416867C4AB}"/>
    <dgm:cxn modelId="{CCE86421-5EF0-4806-B0F6-6C7CA00911E3}" type="presOf" srcId="{0EC45F26-C7DE-4420-8DF3-B334FEE77FD7}" destId="{AF7E8E94-6095-4AD7-88FD-193AC7739631}" srcOrd="0" destOrd="0" presId="urn:microsoft.com/office/officeart/2005/8/layout/hList7#1"/>
    <dgm:cxn modelId="{3CABAFD0-5756-4C51-A99D-0675FAF644F7}" type="presParOf" srcId="{75A2D2ED-09FA-42BB-BFED-71A08F4D8B97}" destId="{6EFC8AC1-9C4B-4AF2-B00D-77556D977917}" srcOrd="0" destOrd="0" presId="urn:microsoft.com/office/officeart/2005/8/layout/hList7#1"/>
    <dgm:cxn modelId="{D22A756C-A157-43AA-B654-5304377096A2}" type="presParOf" srcId="{75A2D2ED-09FA-42BB-BFED-71A08F4D8B97}" destId="{041A8714-2492-4696-8087-A8CB0F172DB6}" srcOrd="1" destOrd="0" presId="urn:microsoft.com/office/officeart/2005/8/layout/hList7#1"/>
    <dgm:cxn modelId="{A4D9596B-0E6F-4D7B-841B-8D6BF12D542E}" type="presParOf" srcId="{041A8714-2492-4696-8087-A8CB0F172DB6}" destId="{AD6B153E-012C-4149-B678-40B1E1770BDD}" srcOrd="0" destOrd="0" presId="urn:microsoft.com/office/officeart/2005/8/layout/hList7#1"/>
    <dgm:cxn modelId="{DB4F344C-1B5B-49D3-A6BA-456EDA0EA890}" type="presParOf" srcId="{AD6B153E-012C-4149-B678-40B1E1770BDD}" destId="{BC03F053-F889-46BC-A316-35C7607A0B2A}" srcOrd="0" destOrd="0" presId="urn:microsoft.com/office/officeart/2005/8/layout/hList7#1"/>
    <dgm:cxn modelId="{ECE5B0CF-D3ED-4E2D-AD2C-D24DCD7C6D8C}" type="presParOf" srcId="{AD6B153E-012C-4149-B678-40B1E1770BDD}" destId="{7289431E-1CC2-4100-A7BA-53C5714EC948}" srcOrd="1" destOrd="0" presId="urn:microsoft.com/office/officeart/2005/8/layout/hList7#1"/>
    <dgm:cxn modelId="{2F0457AA-C9F5-4822-BD01-2D42365B98CF}" type="presParOf" srcId="{AD6B153E-012C-4149-B678-40B1E1770BDD}" destId="{C61757C9-39F8-4F4B-836F-8B0D81CDF03A}" srcOrd="2" destOrd="0" presId="urn:microsoft.com/office/officeart/2005/8/layout/hList7#1"/>
    <dgm:cxn modelId="{53836974-E9CF-4058-90D6-B8F771F476DA}" type="presParOf" srcId="{AD6B153E-012C-4149-B678-40B1E1770BDD}" destId="{D5C7EA7C-4E44-4318-9727-54741F7E0F71}" srcOrd="3" destOrd="0" presId="urn:microsoft.com/office/officeart/2005/8/layout/hList7#1"/>
    <dgm:cxn modelId="{27191B9E-CBF1-4BFD-9C8D-CFF94AC8C844}" type="presParOf" srcId="{041A8714-2492-4696-8087-A8CB0F172DB6}" destId="{AF7E8E94-6095-4AD7-88FD-193AC7739631}" srcOrd="1" destOrd="0" presId="urn:microsoft.com/office/officeart/2005/8/layout/hList7#1"/>
    <dgm:cxn modelId="{292F7101-A250-48DF-AA13-92CA644157F3}" type="presParOf" srcId="{041A8714-2492-4696-8087-A8CB0F172DB6}" destId="{715BE22F-077C-4CB2-A753-3E00B401E0A6}" srcOrd="2" destOrd="0" presId="urn:microsoft.com/office/officeart/2005/8/layout/hList7#1"/>
    <dgm:cxn modelId="{59BD194F-79DD-42FF-8A6B-1365973378C2}" type="presParOf" srcId="{715BE22F-077C-4CB2-A753-3E00B401E0A6}" destId="{6E4F2DCA-2084-4229-9C4B-EB440ABC3E78}" srcOrd="0" destOrd="0" presId="urn:microsoft.com/office/officeart/2005/8/layout/hList7#1"/>
    <dgm:cxn modelId="{83FC9A99-C916-4495-AA9D-791C0E24923C}" type="presParOf" srcId="{715BE22F-077C-4CB2-A753-3E00B401E0A6}" destId="{6A643D34-342F-4C57-BB83-B300E57C4ADB}" srcOrd="1" destOrd="0" presId="urn:microsoft.com/office/officeart/2005/8/layout/hList7#1"/>
    <dgm:cxn modelId="{668CBD55-FE99-46F3-ACE9-F8767FAAB7D5}" type="presParOf" srcId="{715BE22F-077C-4CB2-A753-3E00B401E0A6}" destId="{FAFC2C6C-3E78-43C1-90B5-97C40C2A9E39}" srcOrd="2" destOrd="0" presId="urn:microsoft.com/office/officeart/2005/8/layout/hList7#1"/>
    <dgm:cxn modelId="{00E80914-D14F-47A7-93F9-EA1147CB9CFB}" type="presParOf" srcId="{715BE22F-077C-4CB2-A753-3E00B401E0A6}" destId="{CD88E36E-7B46-46C7-84BB-7640F557E9B8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E4F335-7FA5-4EC3-8D63-025DFD55D1B5}" type="doc">
      <dgm:prSet loTypeId="urn:microsoft.com/office/officeart/2005/8/layout/radial2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0938FDA-C791-4E58-A37C-6A706C665CCA}">
      <dgm:prSet custT="1"/>
      <dgm:spPr/>
      <dgm:t>
        <a:bodyPr/>
        <a:lstStyle/>
        <a:p>
          <a:pPr rtl="0"/>
          <a:r>
            <a:rPr lang="ru-RU" sz="2800" b="0" dirty="0" smtClean="0">
              <a:solidFill>
                <a:schemeClr val="tx1"/>
              </a:solidFill>
              <a:latin typeface="Monotype Corsiva" pitchFamily="66" charset="0"/>
            </a:rPr>
            <a:t>Культурно-досуговая</a:t>
          </a:r>
          <a:r>
            <a:rPr lang="ru-RU" sz="2800" b="0" dirty="0" smtClean="0">
              <a:latin typeface="Monotype Corsiva" pitchFamily="66" charset="0"/>
            </a:rPr>
            <a:t> </a:t>
          </a:r>
          <a:r>
            <a:rPr lang="ru-RU" sz="2800" b="0" dirty="0" smtClean="0">
              <a:solidFill>
                <a:schemeClr val="tx1"/>
              </a:solidFill>
              <a:latin typeface="Monotype Corsiva" pitchFamily="66" charset="0"/>
            </a:rPr>
            <a:t>деятельность</a:t>
          </a:r>
          <a:r>
            <a:rPr lang="ru-RU" sz="2800" b="0" dirty="0" smtClean="0">
              <a:latin typeface="Monotype Corsiva" pitchFamily="66" charset="0"/>
            </a:rPr>
            <a:t> </a:t>
          </a:r>
          <a:r>
            <a:rPr lang="ru-RU" sz="2800" b="0" dirty="0" smtClean="0">
              <a:solidFill>
                <a:schemeClr val="tx1"/>
              </a:solidFill>
              <a:latin typeface="Monotype Corsiva" pitchFamily="66" charset="0"/>
            </a:rPr>
            <a:t>предполагает</a:t>
          </a:r>
          <a:r>
            <a:rPr lang="ru-RU" sz="2800" b="0" dirty="0" smtClean="0">
              <a:latin typeface="Monotype Corsiva" pitchFamily="66" charset="0"/>
            </a:rPr>
            <a:t>:</a:t>
          </a:r>
          <a:endParaRPr lang="ru-RU" sz="2800" b="0" dirty="0">
            <a:latin typeface="Monotype Corsiva" pitchFamily="66" charset="0"/>
          </a:endParaRPr>
        </a:p>
      </dgm:t>
    </dgm:pt>
    <dgm:pt modelId="{81AB72AB-3ACD-4FD4-8816-80C9B604AB12}" type="parTrans" cxnId="{B8A733F1-899A-4D05-9E4C-55FF72AD5981}">
      <dgm:prSet/>
      <dgm:spPr/>
      <dgm:t>
        <a:bodyPr/>
        <a:lstStyle/>
        <a:p>
          <a:endParaRPr lang="ru-RU"/>
        </a:p>
      </dgm:t>
    </dgm:pt>
    <dgm:pt modelId="{643C71CF-C040-4C2B-B8D1-A39F5C20F2C5}" type="sibTrans" cxnId="{B8A733F1-899A-4D05-9E4C-55FF72AD5981}">
      <dgm:prSet/>
      <dgm:spPr/>
      <dgm:t>
        <a:bodyPr/>
        <a:lstStyle/>
        <a:p>
          <a:endParaRPr lang="ru-RU"/>
        </a:p>
      </dgm:t>
    </dgm:pt>
    <dgm:pt modelId="{7B07F066-302F-4D77-A169-6BE289D215BB}">
      <dgm:prSet custT="1"/>
      <dgm:spPr/>
      <dgm:t>
        <a:bodyPr/>
        <a:lstStyle/>
        <a:p>
          <a:pPr rtl="0"/>
          <a:r>
            <a:rPr lang="ru-RU" sz="2400" i="1" smtClean="0">
              <a:solidFill>
                <a:schemeClr val="accent4">
                  <a:lumMod val="50000"/>
                </a:schemeClr>
              </a:solidFill>
            </a:rPr>
            <a:t>отдых </a:t>
          </a:r>
          <a:endParaRPr lang="ru-RU" sz="2400" i="1" dirty="0">
            <a:solidFill>
              <a:schemeClr val="accent4">
                <a:lumMod val="50000"/>
              </a:schemeClr>
            </a:solidFill>
          </a:endParaRPr>
        </a:p>
      </dgm:t>
    </dgm:pt>
    <dgm:pt modelId="{6B74EA7D-28AD-48B4-8F03-AF31E8CE2E5E}" type="parTrans" cxnId="{BC69BBDE-D8E3-469F-A1C2-56DF5D8778FD}">
      <dgm:prSet/>
      <dgm:spPr/>
      <dgm:t>
        <a:bodyPr/>
        <a:lstStyle/>
        <a:p>
          <a:endParaRPr lang="ru-RU"/>
        </a:p>
      </dgm:t>
    </dgm:pt>
    <dgm:pt modelId="{C68CC319-5389-4EFC-9062-B9B0CB9E5091}" type="sibTrans" cxnId="{BC69BBDE-D8E3-469F-A1C2-56DF5D8778FD}">
      <dgm:prSet/>
      <dgm:spPr/>
      <dgm:t>
        <a:bodyPr/>
        <a:lstStyle/>
        <a:p>
          <a:endParaRPr lang="ru-RU"/>
        </a:p>
      </dgm:t>
    </dgm:pt>
    <dgm:pt modelId="{02996678-2747-4CCC-9B7C-F180D04FC332}">
      <dgm:prSet custT="1"/>
      <dgm:spPr/>
      <dgm:t>
        <a:bodyPr/>
        <a:lstStyle/>
        <a:p>
          <a:pPr algn="ctr" rtl="0"/>
          <a:r>
            <a:rPr lang="ru-RU" sz="2000" i="1" dirty="0" smtClean="0">
              <a:solidFill>
                <a:schemeClr val="accent4">
                  <a:lumMod val="50000"/>
                </a:schemeClr>
              </a:solidFill>
            </a:rPr>
            <a:t>развлечения</a:t>
          </a:r>
          <a:endParaRPr lang="ru-RU" sz="2000" i="1" dirty="0">
            <a:solidFill>
              <a:schemeClr val="accent4">
                <a:lumMod val="50000"/>
              </a:schemeClr>
            </a:solidFill>
          </a:endParaRPr>
        </a:p>
      </dgm:t>
    </dgm:pt>
    <dgm:pt modelId="{D85E571B-ECC7-4C6E-A719-AFB9F1DF443A}" type="parTrans" cxnId="{3359651C-E24C-45F2-B72E-3BE3EB5365E8}">
      <dgm:prSet/>
      <dgm:spPr/>
      <dgm:t>
        <a:bodyPr/>
        <a:lstStyle/>
        <a:p>
          <a:endParaRPr lang="ru-RU"/>
        </a:p>
      </dgm:t>
    </dgm:pt>
    <dgm:pt modelId="{EAF9ABA8-CFFE-4E96-9731-EDED24906C83}" type="sibTrans" cxnId="{3359651C-E24C-45F2-B72E-3BE3EB5365E8}">
      <dgm:prSet/>
      <dgm:spPr/>
      <dgm:t>
        <a:bodyPr/>
        <a:lstStyle/>
        <a:p>
          <a:endParaRPr lang="ru-RU"/>
        </a:p>
      </dgm:t>
    </dgm:pt>
    <dgm:pt modelId="{0B83843F-FECF-460B-8BEB-9DA8A78AD3FA}">
      <dgm:prSet custT="1"/>
      <dgm:spPr/>
      <dgm:t>
        <a:bodyPr/>
        <a:lstStyle/>
        <a:p>
          <a:pPr rtl="0"/>
          <a:r>
            <a:rPr lang="ru-RU" sz="2400" i="1" smtClean="0">
              <a:solidFill>
                <a:schemeClr val="accent4">
                  <a:lumMod val="50000"/>
                </a:schemeClr>
              </a:solidFill>
            </a:rPr>
            <a:t>праздники</a:t>
          </a:r>
          <a:endParaRPr lang="ru-RU" sz="2400" i="1" dirty="0">
            <a:solidFill>
              <a:schemeClr val="accent4">
                <a:lumMod val="50000"/>
              </a:schemeClr>
            </a:solidFill>
          </a:endParaRPr>
        </a:p>
      </dgm:t>
    </dgm:pt>
    <dgm:pt modelId="{1941C8EA-F079-4FE5-A0C0-4CC1AAE55256}" type="parTrans" cxnId="{476945FC-A536-4AAF-8A7F-39A5AA76968A}">
      <dgm:prSet/>
      <dgm:spPr/>
      <dgm:t>
        <a:bodyPr/>
        <a:lstStyle/>
        <a:p>
          <a:endParaRPr lang="ru-RU"/>
        </a:p>
      </dgm:t>
    </dgm:pt>
    <dgm:pt modelId="{E9DF18A9-99E6-4D9C-AE93-D5C55E6322B9}" type="sibTrans" cxnId="{476945FC-A536-4AAF-8A7F-39A5AA76968A}">
      <dgm:prSet/>
      <dgm:spPr/>
      <dgm:t>
        <a:bodyPr/>
        <a:lstStyle/>
        <a:p>
          <a:endParaRPr lang="ru-RU"/>
        </a:p>
      </dgm:t>
    </dgm:pt>
    <dgm:pt modelId="{F826F4AB-91B1-45E5-85B5-7CEDED00D7CD}">
      <dgm:prSet custT="1"/>
      <dgm:spPr/>
      <dgm:t>
        <a:bodyPr/>
        <a:lstStyle/>
        <a:p>
          <a:pPr rtl="0"/>
          <a:r>
            <a:rPr lang="ru-RU" sz="2000" i="1" dirty="0" smtClean="0">
              <a:solidFill>
                <a:schemeClr val="accent4">
                  <a:lumMod val="50000"/>
                </a:schemeClr>
              </a:solidFill>
            </a:rPr>
            <a:t>самообразование</a:t>
          </a:r>
          <a:endParaRPr lang="ru-RU" sz="2000" i="1" dirty="0">
            <a:solidFill>
              <a:schemeClr val="accent4">
                <a:lumMod val="50000"/>
              </a:schemeClr>
            </a:solidFill>
          </a:endParaRPr>
        </a:p>
      </dgm:t>
    </dgm:pt>
    <dgm:pt modelId="{5200DC8B-C936-4EA0-B2BF-4D3AEDE51819}" type="parTrans" cxnId="{B850D03A-F244-40A6-980F-6E3FFB0D5466}">
      <dgm:prSet/>
      <dgm:spPr/>
      <dgm:t>
        <a:bodyPr/>
        <a:lstStyle/>
        <a:p>
          <a:endParaRPr lang="ru-RU"/>
        </a:p>
      </dgm:t>
    </dgm:pt>
    <dgm:pt modelId="{1B012EEA-838A-4CC5-8D18-F6F60370CD1F}" type="sibTrans" cxnId="{B850D03A-F244-40A6-980F-6E3FFB0D5466}">
      <dgm:prSet/>
      <dgm:spPr/>
      <dgm:t>
        <a:bodyPr/>
        <a:lstStyle/>
        <a:p>
          <a:endParaRPr lang="ru-RU"/>
        </a:p>
      </dgm:t>
    </dgm:pt>
    <dgm:pt modelId="{16F31B56-4422-4844-9ED9-96F7558AABE7}">
      <dgm:prSet custT="1"/>
      <dgm:spPr/>
      <dgm:t>
        <a:bodyPr/>
        <a:lstStyle/>
        <a:p>
          <a:pPr rtl="0"/>
          <a:r>
            <a:rPr lang="ru-RU" sz="2400" i="1" dirty="0" smtClean="0">
              <a:solidFill>
                <a:schemeClr val="accent4">
                  <a:lumMod val="50000"/>
                </a:schemeClr>
              </a:solidFill>
            </a:rPr>
            <a:t>творчество</a:t>
          </a:r>
          <a:endParaRPr lang="ru-RU" sz="2400" i="1" dirty="0">
            <a:solidFill>
              <a:schemeClr val="accent4">
                <a:lumMod val="50000"/>
              </a:schemeClr>
            </a:solidFill>
          </a:endParaRPr>
        </a:p>
      </dgm:t>
    </dgm:pt>
    <dgm:pt modelId="{66B8A3F4-35A2-438A-BCEE-5C3B08C7E90A}" type="parTrans" cxnId="{44993F4B-D8F0-4016-ABA8-F2C67F8C52AD}">
      <dgm:prSet/>
      <dgm:spPr/>
      <dgm:t>
        <a:bodyPr/>
        <a:lstStyle/>
        <a:p>
          <a:endParaRPr lang="ru-RU"/>
        </a:p>
      </dgm:t>
    </dgm:pt>
    <dgm:pt modelId="{9EF67224-C3EA-4A07-8376-CC3BE755C7EB}" type="sibTrans" cxnId="{44993F4B-D8F0-4016-ABA8-F2C67F8C52AD}">
      <dgm:prSet/>
      <dgm:spPr/>
      <dgm:t>
        <a:bodyPr/>
        <a:lstStyle/>
        <a:p>
          <a:endParaRPr lang="ru-RU"/>
        </a:p>
      </dgm:t>
    </dgm:pt>
    <dgm:pt modelId="{CF85FB77-9B8E-4157-AFA3-85775C333D93}" type="pres">
      <dgm:prSet presAssocID="{B0E4F335-7FA5-4EC3-8D63-025DFD55D1B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81DD23-1656-46EB-A7D4-5C3EE9F69D60}" type="pres">
      <dgm:prSet presAssocID="{B0E4F335-7FA5-4EC3-8D63-025DFD55D1B5}" presName="cycle" presStyleCnt="0"/>
      <dgm:spPr/>
      <dgm:t>
        <a:bodyPr/>
        <a:lstStyle/>
        <a:p>
          <a:endParaRPr lang="ru-RU"/>
        </a:p>
      </dgm:t>
    </dgm:pt>
    <dgm:pt modelId="{6BC42155-89FD-4645-A295-FC4A76CA59E9}" type="pres">
      <dgm:prSet presAssocID="{B0E4F335-7FA5-4EC3-8D63-025DFD55D1B5}" presName="centerShape" presStyleCnt="0"/>
      <dgm:spPr/>
      <dgm:t>
        <a:bodyPr/>
        <a:lstStyle/>
        <a:p>
          <a:endParaRPr lang="ru-RU"/>
        </a:p>
      </dgm:t>
    </dgm:pt>
    <dgm:pt modelId="{F5B721C2-082C-49CE-9DB2-74543A0E580E}" type="pres">
      <dgm:prSet presAssocID="{B0E4F335-7FA5-4EC3-8D63-025DFD55D1B5}" presName="connSite" presStyleLbl="node1" presStyleIdx="0" presStyleCnt="7"/>
      <dgm:spPr/>
      <dgm:t>
        <a:bodyPr/>
        <a:lstStyle/>
        <a:p>
          <a:endParaRPr lang="ru-RU"/>
        </a:p>
      </dgm:t>
    </dgm:pt>
    <dgm:pt modelId="{FA967F42-E2B2-421A-A52F-CA758F34F132}" type="pres">
      <dgm:prSet presAssocID="{B0E4F335-7FA5-4EC3-8D63-025DFD55D1B5}" presName="visible" presStyleLbl="node1" presStyleIdx="0" presStyleCnt="7" custScaleX="51851" custScaleY="42843" custLinFactX="200000" custLinFactY="-100000" custLinFactNeighborX="280098" custLinFactNeighborY="-107722"/>
      <dgm:spPr>
        <a:prstGeom prst="sun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6CBD25C-1DCC-4F94-B186-15EFD85BF4DE}" type="pres">
      <dgm:prSet presAssocID="{81AB72AB-3ACD-4FD4-8816-80C9B604AB12}" presName="Name25" presStyleLbl="parChTrans1D1" presStyleIdx="0" presStyleCnt="6"/>
      <dgm:spPr/>
      <dgm:t>
        <a:bodyPr/>
        <a:lstStyle/>
        <a:p>
          <a:endParaRPr lang="ru-RU"/>
        </a:p>
      </dgm:t>
    </dgm:pt>
    <dgm:pt modelId="{614804CB-AE01-4EA8-BF64-4BA314DDD51C}" type="pres">
      <dgm:prSet presAssocID="{90938FDA-C791-4E58-A37C-6A706C665CCA}" presName="node" presStyleCnt="0"/>
      <dgm:spPr/>
      <dgm:t>
        <a:bodyPr/>
        <a:lstStyle/>
        <a:p>
          <a:endParaRPr lang="ru-RU"/>
        </a:p>
      </dgm:t>
    </dgm:pt>
    <dgm:pt modelId="{6AFC085D-FCBE-4CC3-A204-DAF8B655B519}" type="pres">
      <dgm:prSet presAssocID="{90938FDA-C791-4E58-A37C-6A706C665CCA}" presName="parentNode" presStyleLbl="node1" presStyleIdx="1" presStyleCnt="7" custScaleX="441229" custScaleY="293019" custLinFactY="100000" custLinFactNeighborX="-98350" custLinFactNeighborY="1893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8DB56-BEDF-4C07-99A2-62C00D11EA24}" type="pres">
      <dgm:prSet presAssocID="{90938FDA-C791-4E58-A37C-6A706C665CC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32396-9B84-4ABF-8AA2-0E91A571D41D}" type="pres">
      <dgm:prSet presAssocID="{6B74EA7D-28AD-48B4-8F03-AF31E8CE2E5E}" presName="Name25" presStyleLbl="parChTrans1D1" presStyleIdx="1" presStyleCnt="6"/>
      <dgm:spPr/>
      <dgm:t>
        <a:bodyPr/>
        <a:lstStyle/>
        <a:p>
          <a:endParaRPr lang="ru-RU"/>
        </a:p>
      </dgm:t>
    </dgm:pt>
    <dgm:pt modelId="{4C04767B-1BA6-4F5C-8F0E-53E3C796F6FE}" type="pres">
      <dgm:prSet presAssocID="{7B07F066-302F-4D77-A169-6BE289D215BB}" presName="node" presStyleCnt="0"/>
      <dgm:spPr/>
      <dgm:t>
        <a:bodyPr/>
        <a:lstStyle/>
        <a:p>
          <a:endParaRPr lang="ru-RU"/>
        </a:p>
      </dgm:t>
    </dgm:pt>
    <dgm:pt modelId="{04A46EE7-44F2-418E-9574-E1A69A0FC6AB}" type="pres">
      <dgm:prSet presAssocID="{7B07F066-302F-4D77-A169-6BE289D215BB}" presName="parentNode" presStyleLbl="node1" presStyleIdx="2" presStyleCnt="7" custScaleX="270784" custScaleY="118851" custLinFactX="-100000" custLinFactY="-31652" custLinFactNeighborX="-108288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64638-03D0-4853-96F7-81C02CE0DE68}" type="pres">
      <dgm:prSet presAssocID="{7B07F066-302F-4D77-A169-6BE289D215B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89905-3D19-46CA-8641-9F21343A473D}" type="pres">
      <dgm:prSet presAssocID="{D85E571B-ECC7-4C6E-A719-AFB9F1DF443A}" presName="Name25" presStyleLbl="parChTrans1D1" presStyleIdx="2" presStyleCnt="6"/>
      <dgm:spPr/>
      <dgm:t>
        <a:bodyPr/>
        <a:lstStyle/>
        <a:p>
          <a:endParaRPr lang="ru-RU"/>
        </a:p>
      </dgm:t>
    </dgm:pt>
    <dgm:pt modelId="{CD0CD028-F47B-4FC4-B8B3-8A89062ED050}" type="pres">
      <dgm:prSet presAssocID="{02996678-2747-4CCC-9B7C-F180D04FC332}" presName="node" presStyleCnt="0"/>
      <dgm:spPr/>
      <dgm:t>
        <a:bodyPr/>
        <a:lstStyle/>
        <a:p>
          <a:endParaRPr lang="ru-RU"/>
        </a:p>
      </dgm:t>
    </dgm:pt>
    <dgm:pt modelId="{5E780FE9-0558-4F7E-8D0C-16E752251792}" type="pres">
      <dgm:prSet presAssocID="{02996678-2747-4CCC-9B7C-F180D04FC332}" presName="parentNode" presStyleLbl="node1" presStyleIdx="3" presStyleCnt="7" custScaleX="326392" custScaleY="126324" custLinFactX="100000" custLinFactY="-100000" custLinFactNeighborX="166788" custLinFactNeighborY="-1675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21E02-6421-4B91-B62A-8A9B2202170B}" type="pres">
      <dgm:prSet presAssocID="{02996678-2747-4CCC-9B7C-F180D04FC33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2C2A7-59EE-4092-ABA1-E2C46A812A65}" type="pres">
      <dgm:prSet presAssocID="{1941C8EA-F079-4FE5-A0C0-4CC1AAE55256}" presName="Name25" presStyleLbl="parChTrans1D1" presStyleIdx="3" presStyleCnt="6"/>
      <dgm:spPr/>
      <dgm:t>
        <a:bodyPr/>
        <a:lstStyle/>
        <a:p>
          <a:endParaRPr lang="ru-RU"/>
        </a:p>
      </dgm:t>
    </dgm:pt>
    <dgm:pt modelId="{4AFE25AD-B929-439D-8BEA-8B399DDB7EE7}" type="pres">
      <dgm:prSet presAssocID="{0B83843F-FECF-460B-8BEB-9DA8A78AD3FA}" presName="node" presStyleCnt="0"/>
      <dgm:spPr/>
      <dgm:t>
        <a:bodyPr/>
        <a:lstStyle/>
        <a:p>
          <a:endParaRPr lang="ru-RU"/>
        </a:p>
      </dgm:t>
    </dgm:pt>
    <dgm:pt modelId="{809FC1BD-13C6-4F9D-AF3D-45FCF475C81D}" type="pres">
      <dgm:prSet presAssocID="{0B83843F-FECF-460B-8BEB-9DA8A78AD3FA}" presName="parentNode" presStyleLbl="node1" presStyleIdx="4" presStyleCnt="7" custScaleX="340270" custScaleY="112230" custLinFactX="161576" custLinFactY="-87702" custLinFactNeighborX="2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25EEC-B2F8-498C-9A01-37A0EA69F80C}" type="pres">
      <dgm:prSet presAssocID="{0B83843F-FECF-460B-8BEB-9DA8A78AD3F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390CF-769C-4581-90AD-3249F45824AE}" type="pres">
      <dgm:prSet presAssocID="{5200DC8B-C936-4EA0-B2BF-4D3AEDE51819}" presName="Name25" presStyleLbl="parChTrans1D1" presStyleIdx="4" presStyleCnt="6"/>
      <dgm:spPr/>
      <dgm:t>
        <a:bodyPr/>
        <a:lstStyle/>
        <a:p>
          <a:endParaRPr lang="ru-RU"/>
        </a:p>
      </dgm:t>
    </dgm:pt>
    <dgm:pt modelId="{FF56E9FC-A196-4FE4-9C27-D1F1915F4CB0}" type="pres">
      <dgm:prSet presAssocID="{F826F4AB-91B1-45E5-85B5-7CEDED00D7CD}" presName="node" presStyleCnt="0"/>
      <dgm:spPr/>
      <dgm:t>
        <a:bodyPr/>
        <a:lstStyle/>
        <a:p>
          <a:endParaRPr lang="ru-RU"/>
        </a:p>
      </dgm:t>
    </dgm:pt>
    <dgm:pt modelId="{7DDB65D7-20FC-42F9-9F52-F9652E627789}" type="pres">
      <dgm:prSet presAssocID="{F826F4AB-91B1-45E5-85B5-7CEDED00D7CD}" presName="parentNode" presStyleLbl="node1" presStyleIdx="5" presStyleCnt="7" custScaleX="538897" custScaleY="111295" custLinFactX="173037" custLinFactNeighborX="200000" custLinFactNeighborY="-6870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D583C3-D439-4F74-937D-05679CDA347C}" type="pres">
      <dgm:prSet presAssocID="{F826F4AB-91B1-45E5-85B5-7CEDED00D7CD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88DBAE-2D2E-4B3C-B0CB-0E6C8D08C51A}" type="pres">
      <dgm:prSet presAssocID="{66B8A3F4-35A2-438A-BCEE-5C3B08C7E90A}" presName="Name25" presStyleLbl="parChTrans1D1" presStyleIdx="5" presStyleCnt="6"/>
      <dgm:spPr/>
      <dgm:t>
        <a:bodyPr/>
        <a:lstStyle/>
        <a:p>
          <a:endParaRPr lang="ru-RU"/>
        </a:p>
      </dgm:t>
    </dgm:pt>
    <dgm:pt modelId="{0C488C7D-DCD2-4112-BF33-75F1565F9C29}" type="pres">
      <dgm:prSet presAssocID="{16F31B56-4422-4844-9ED9-96F7558AABE7}" presName="node" presStyleCnt="0"/>
      <dgm:spPr/>
      <dgm:t>
        <a:bodyPr/>
        <a:lstStyle/>
        <a:p>
          <a:endParaRPr lang="ru-RU"/>
        </a:p>
      </dgm:t>
    </dgm:pt>
    <dgm:pt modelId="{8808DD9D-9485-48CA-AAB1-7710C8623616}" type="pres">
      <dgm:prSet presAssocID="{16F31B56-4422-4844-9ED9-96F7558AABE7}" presName="parentNode" presStyleLbl="node1" presStyleIdx="6" presStyleCnt="7" custScaleX="426966" custScaleY="136270" custLinFactNeighborX="-30141" custLinFactNeighborY="-743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F2B8D-B46A-48D7-918C-81273C9E8CF4}" type="pres">
      <dgm:prSet presAssocID="{16F31B56-4422-4844-9ED9-96F7558AAB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3609E4-0C58-4138-8C4C-A281E4CD073C}" type="presOf" srcId="{1941C8EA-F079-4FE5-A0C0-4CC1AAE55256}" destId="{3342C2A7-59EE-4092-ABA1-E2C46A812A65}" srcOrd="0" destOrd="0" presId="urn:microsoft.com/office/officeart/2005/8/layout/radial2"/>
    <dgm:cxn modelId="{3ACEB2E7-51BB-4424-8724-8AD92762C33B}" type="presOf" srcId="{0B83843F-FECF-460B-8BEB-9DA8A78AD3FA}" destId="{809FC1BD-13C6-4F9D-AF3D-45FCF475C81D}" srcOrd="0" destOrd="0" presId="urn:microsoft.com/office/officeart/2005/8/layout/radial2"/>
    <dgm:cxn modelId="{EDFFA34B-E99A-4C84-BD07-138C990CD5EE}" type="presOf" srcId="{90938FDA-C791-4E58-A37C-6A706C665CCA}" destId="{6AFC085D-FCBE-4CC3-A204-DAF8B655B519}" srcOrd="0" destOrd="0" presId="urn:microsoft.com/office/officeart/2005/8/layout/radial2"/>
    <dgm:cxn modelId="{2CA11699-9AC3-4365-BC39-35861782AF88}" type="presOf" srcId="{7B07F066-302F-4D77-A169-6BE289D215BB}" destId="{04A46EE7-44F2-418E-9574-E1A69A0FC6AB}" srcOrd="0" destOrd="0" presId="urn:microsoft.com/office/officeart/2005/8/layout/radial2"/>
    <dgm:cxn modelId="{44993F4B-D8F0-4016-ABA8-F2C67F8C52AD}" srcId="{B0E4F335-7FA5-4EC3-8D63-025DFD55D1B5}" destId="{16F31B56-4422-4844-9ED9-96F7558AABE7}" srcOrd="5" destOrd="0" parTransId="{66B8A3F4-35A2-438A-BCEE-5C3B08C7E90A}" sibTransId="{9EF67224-C3EA-4A07-8376-CC3BE755C7EB}"/>
    <dgm:cxn modelId="{17A8F3E5-1025-4D41-88B9-9F0D3B3146FD}" type="presOf" srcId="{6B74EA7D-28AD-48B4-8F03-AF31E8CE2E5E}" destId="{BED32396-9B84-4ABF-8AA2-0E91A571D41D}" srcOrd="0" destOrd="0" presId="urn:microsoft.com/office/officeart/2005/8/layout/radial2"/>
    <dgm:cxn modelId="{683019E4-E9B1-41E6-9B33-A16E2627F7A6}" type="presOf" srcId="{66B8A3F4-35A2-438A-BCEE-5C3B08C7E90A}" destId="{A388DBAE-2D2E-4B3C-B0CB-0E6C8D08C51A}" srcOrd="0" destOrd="0" presId="urn:microsoft.com/office/officeart/2005/8/layout/radial2"/>
    <dgm:cxn modelId="{BC69BBDE-D8E3-469F-A1C2-56DF5D8778FD}" srcId="{B0E4F335-7FA5-4EC3-8D63-025DFD55D1B5}" destId="{7B07F066-302F-4D77-A169-6BE289D215BB}" srcOrd="1" destOrd="0" parTransId="{6B74EA7D-28AD-48B4-8F03-AF31E8CE2E5E}" sibTransId="{C68CC319-5389-4EFC-9062-B9B0CB9E5091}"/>
    <dgm:cxn modelId="{B850D03A-F244-40A6-980F-6E3FFB0D5466}" srcId="{B0E4F335-7FA5-4EC3-8D63-025DFD55D1B5}" destId="{F826F4AB-91B1-45E5-85B5-7CEDED00D7CD}" srcOrd="4" destOrd="0" parTransId="{5200DC8B-C936-4EA0-B2BF-4D3AEDE51819}" sibTransId="{1B012EEA-838A-4CC5-8D18-F6F60370CD1F}"/>
    <dgm:cxn modelId="{62ECA37E-F139-4CF8-9A2A-6397C2B6451C}" type="presOf" srcId="{02996678-2747-4CCC-9B7C-F180D04FC332}" destId="{5E780FE9-0558-4F7E-8D0C-16E752251792}" srcOrd="0" destOrd="0" presId="urn:microsoft.com/office/officeart/2005/8/layout/radial2"/>
    <dgm:cxn modelId="{B44032F8-DF12-44DE-B7B0-20D4D12C4BA3}" type="presOf" srcId="{5200DC8B-C936-4EA0-B2BF-4D3AEDE51819}" destId="{6AC390CF-769C-4581-90AD-3249F45824AE}" srcOrd="0" destOrd="0" presId="urn:microsoft.com/office/officeart/2005/8/layout/radial2"/>
    <dgm:cxn modelId="{E1E841BE-5D50-47FC-86C3-344F3E2F685C}" type="presOf" srcId="{B0E4F335-7FA5-4EC3-8D63-025DFD55D1B5}" destId="{CF85FB77-9B8E-4157-AFA3-85775C333D93}" srcOrd="0" destOrd="0" presId="urn:microsoft.com/office/officeart/2005/8/layout/radial2"/>
    <dgm:cxn modelId="{B8A733F1-899A-4D05-9E4C-55FF72AD5981}" srcId="{B0E4F335-7FA5-4EC3-8D63-025DFD55D1B5}" destId="{90938FDA-C791-4E58-A37C-6A706C665CCA}" srcOrd="0" destOrd="0" parTransId="{81AB72AB-3ACD-4FD4-8816-80C9B604AB12}" sibTransId="{643C71CF-C040-4C2B-B8D1-A39F5C20F2C5}"/>
    <dgm:cxn modelId="{15B932AB-9EB1-4CA4-9D50-8E996BDD5E5E}" type="presOf" srcId="{D85E571B-ECC7-4C6E-A719-AFB9F1DF443A}" destId="{74989905-3D19-46CA-8641-9F21343A473D}" srcOrd="0" destOrd="0" presId="urn:microsoft.com/office/officeart/2005/8/layout/radial2"/>
    <dgm:cxn modelId="{476945FC-A536-4AAF-8A7F-39A5AA76968A}" srcId="{B0E4F335-7FA5-4EC3-8D63-025DFD55D1B5}" destId="{0B83843F-FECF-460B-8BEB-9DA8A78AD3FA}" srcOrd="3" destOrd="0" parTransId="{1941C8EA-F079-4FE5-A0C0-4CC1AAE55256}" sibTransId="{E9DF18A9-99E6-4D9C-AE93-D5C55E6322B9}"/>
    <dgm:cxn modelId="{B8C46314-0AF4-469C-9BCD-4565ED84DCA8}" type="presOf" srcId="{F826F4AB-91B1-45E5-85B5-7CEDED00D7CD}" destId="{7DDB65D7-20FC-42F9-9F52-F9652E627789}" srcOrd="0" destOrd="0" presId="urn:microsoft.com/office/officeart/2005/8/layout/radial2"/>
    <dgm:cxn modelId="{5F8E9EB5-38AB-4503-85DD-48809269931A}" type="presOf" srcId="{81AB72AB-3ACD-4FD4-8816-80C9B604AB12}" destId="{26CBD25C-1DCC-4F94-B186-15EFD85BF4DE}" srcOrd="0" destOrd="0" presId="urn:microsoft.com/office/officeart/2005/8/layout/radial2"/>
    <dgm:cxn modelId="{3359651C-E24C-45F2-B72E-3BE3EB5365E8}" srcId="{B0E4F335-7FA5-4EC3-8D63-025DFD55D1B5}" destId="{02996678-2747-4CCC-9B7C-F180D04FC332}" srcOrd="2" destOrd="0" parTransId="{D85E571B-ECC7-4C6E-A719-AFB9F1DF443A}" sibTransId="{EAF9ABA8-CFFE-4E96-9731-EDED24906C83}"/>
    <dgm:cxn modelId="{1DB649F1-C07A-40C3-B7C0-F057418920F4}" type="presOf" srcId="{16F31B56-4422-4844-9ED9-96F7558AABE7}" destId="{8808DD9D-9485-48CA-AAB1-7710C8623616}" srcOrd="0" destOrd="0" presId="urn:microsoft.com/office/officeart/2005/8/layout/radial2"/>
    <dgm:cxn modelId="{98DCD846-B2C8-4777-A0FD-493DD046CDDD}" type="presParOf" srcId="{CF85FB77-9B8E-4157-AFA3-85775C333D93}" destId="{6F81DD23-1656-46EB-A7D4-5C3EE9F69D60}" srcOrd="0" destOrd="0" presId="urn:microsoft.com/office/officeart/2005/8/layout/radial2"/>
    <dgm:cxn modelId="{FC68B4C2-4DA0-4B77-9FED-87D1D4720C9D}" type="presParOf" srcId="{6F81DD23-1656-46EB-A7D4-5C3EE9F69D60}" destId="{6BC42155-89FD-4645-A295-FC4A76CA59E9}" srcOrd="0" destOrd="0" presId="urn:microsoft.com/office/officeart/2005/8/layout/radial2"/>
    <dgm:cxn modelId="{F3188D63-2EE9-4825-A78C-1D46DA457656}" type="presParOf" srcId="{6BC42155-89FD-4645-A295-FC4A76CA59E9}" destId="{F5B721C2-082C-49CE-9DB2-74543A0E580E}" srcOrd="0" destOrd="0" presId="urn:microsoft.com/office/officeart/2005/8/layout/radial2"/>
    <dgm:cxn modelId="{7ACDFAA2-D526-4CA5-A4E6-DE66ED1F93A3}" type="presParOf" srcId="{6BC42155-89FD-4645-A295-FC4A76CA59E9}" destId="{FA967F42-E2B2-421A-A52F-CA758F34F132}" srcOrd="1" destOrd="0" presId="urn:microsoft.com/office/officeart/2005/8/layout/radial2"/>
    <dgm:cxn modelId="{64E21D11-8B85-4B09-996E-20763BE207AC}" type="presParOf" srcId="{6F81DD23-1656-46EB-A7D4-5C3EE9F69D60}" destId="{26CBD25C-1DCC-4F94-B186-15EFD85BF4DE}" srcOrd="1" destOrd="0" presId="urn:microsoft.com/office/officeart/2005/8/layout/radial2"/>
    <dgm:cxn modelId="{F5129E04-0A22-4DAE-A6F2-2415E4B7E2EE}" type="presParOf" srcId="{6F81DD23-1656-46EB-A7D4-5C3EE9F69D60}" destId="{614804CB-AE01-4EA8-BF64-4BA314DDD51C}" srcOrd="2" destOrd="0" presId="urn:microsoft.com/office/officeart/2005/8/layout/radial2"/>
    <dgm:cxn modelId="{AFFFA4D0-C1DA-49AA-AD94-21C09AF9D8AB}" type="presParOf" srcId="{614804CB-AE01-4EA8-BF64-4BA314DDD51C}" destId="{6AFC085D-FCBE-4CC3-A204-DAF8B655B519}" srcOrd="0" destOrd="0" presId="urn:microsoft.com/office/officeart/2005/8/layout/radial2"/>
    <dgm:cxn modelId="{00F27738-830F-42F0-9A31-86184A68583B}" type="presParOf" srcId="{614804CB-AE01-4EA8-BF64-4BA314DDD51C}" destId="{F908DB56-BEDF-4C07-99A2-62C00D11EA24}" srcOrd="1" destOrd="0" presId="urn:microsoft.com/office/officeart/2005/8/layout/radial2"/>
    <dgm:cxn modelId="{7B3B7CEB-B9F9-433B-8126-4D5129656332}" type="presParOf" srcId="{6F81DD23-1656-46EB-A7D4-5C3EE9F69D60}" destId="{BED32396-9B84-4ABF-8AA2-0E91A571D41D}" srcOrd="3" destOrd="0" presId="urn:microsoft.com/office/officeart/2005/8/layout/radial2"/>
    <dgm:cxn modelId="{FB3C11CA-6A44-4640-AF34-A686567BF1DC}" type="presParOf" srcId="{6F81DD23-1656-46EB-A7D4-5C3EE9F69D60}" destId="{4C04767B-1BA6-4F5C-8F0E-53E3C796F6FE}" srcOrd="4" destOrd="0" presId="urn:microsoft.com/office/officeart/2005/8/layout/radial2"/>
    <dgm:cxn modelId="{F637502D-1CAE-439C-BD96-0EB5E80C803C}" type="presParOf" srcId="{4C04767B-1BA6-4F5C-8F0E-53E3C796F6FE}" destId="{04A46EE7-44F2-418E-9574-E1A69A0FC6AB}" srcOrd="0" destOrd="0" presId="urn:microsoft.com/office/officeart/2005/8/layout/radial2"/>
    <dgm:cxn modelId="{6B354302-CB24-4AC6-8EF0-DEBA5FF8EEFA}" type="presParOf" srcId="{4C04767B-1BA6-4F5C-8F0E-53E3C796F6FE}" destId="{98964638-03D0-4853-96F7-81C02CE0DE68}" srcOrd="1" destOrd="0" presId="urn:microsoft.com/office/officeart/2005/8/layout/radial2"/>
    <dgm:cxn modelId="{880C550D-4B2D-4053-9935-47E2270287B2}" type="presParOf" srcId="{6F81DD23-1656-46EB-A7D4-5C3EE9F69D60}" destId="{74989905-3D19-46CA-8641-9F21343A473D}" srcOrd="5" destOrd="0" presId="urn:microsoft.com/office/officeart/2005/8/layout/radial2"/>
    <dgm:cxn modelId="{43321824-81C6-4C35-809D-920F953F31D3}" type="presParOf" srcId="{6F81DD23-1656-46EB-A7D4-5C3EE9F69D60}" destId="{CD0CD028-F47B-4FC4-B8B3-8A89062ED050}" srcOrd="6" destOrd="0" presId="urn:microsoft.com/office/officeart/2005/8/layout/radial2"/>
    <dgm:cxn modelId="{37EF7E56-7597-4AB5-85E1-DDFE4C8A151C}" type="presParOf" srcId="{CD0CD028-F47B-4FC4-B8B3-8A89062ED050}" destId="{5E780FE9-0558-4F7E-8D0C-16E752251792}" srcOrd="0" destOrd="0" presId="urn:microsoft.com/office/officeart/2005/8/layout/radial2"/>
    <dgm:cxn modelId="{3282E2A8-0A8F-4503-BD35-7B4397D4DEAC}" type="presParOf" srcId="{CD0CD028-F47B-4FC4-B8B3-8A89062ED050}" destId="{F6721E02-6421-4B91-B62A-8A9B2202170B}" srcOrd="1" destOrd="0" presId="urn:microsoft.com/office/officeart/2005/8/layout/radial2"/>
    <dgm:cxn modelId="{EE7277F8-F519-4B13-90E9-86F39FB68606}" type="presParOf" srcId="{6F81DD23-1656-46EB-A7D4-5C3EE9F69D60}" destId="{3342C2A7-59EE-4092-ABA1-E2C46A812A65}" srcOrd="7" destOrd="0" presId="urn:microsoft.com/office/officeart/2005/8/layout/radial2"/>
    <dgm:cxn modelId="{99A4038A-04C5-4348-B201-765F62EDB896}" type="presParOf" srcId="{6F81DD23-1656-46EB-A7D4-5C3EE9F69D60}" destId="{4AFE25AD-B929-439D-8BEA-8B399DDB7EE7}" srcOrd="8" destOrd="0" presId="urn:microsoft.com/office/officeart/2005/8/layout/radial2"/>
    <dgm:cxn modelId="{E03C3348-EC2F-48D2-BCEF-C19E06162D08}" type="presParOf" srcId="{4AFE25AD-B929-439D-8BEA-8B399DDB7EE7}" destId="{809FC1BD-13C6-4F9D-AF3D-45FCF475C81D}" srcOrd="0" destOrd="0" presId="urn:microsoft.com/office/officeart/2005/8/layout/radial2"/>
    <dgm:cxn modelId="{469C2B38-39BC-4891-8974-D88642295782}" type="presParOf" srcId="{4AFE25AD-B929-439D-8BEA-8B399DDB7EE7}" destId="{9C425EEC-B2F8-498C-9A01-37A0EA69F80C}" srcOrd="1" destOrd="0" presId="urn:microsoft.com/office/officeart/2005/8/layout/radial2"/>
    <dgm:cxn modelId="{E937715B-0138-4F57-A24F-320C1F7A1A1D}" type="presParOf" srcId="{6F81DD23-1656-46EB-A7D4-5C3EE9F69D60}" destId="{6AC390CF-769C-4581-90AD-3249F45824AE}" srcOrd="9" destOrd="0" presId="urn:microsoft.com/office/officeart/2005/8/layout/radial2"/>
    <dgm:cxn modelId="{ACE9B860-9312-4441-B259-9112FFC4546E}" type="presParOf" srcId="{6F81DD23-1656-46EB-A7D4-5C3EE9F69D60}" destId="{FF56E9FC-A196-4FE4-9C27-D1F1915F4CB0}" srcOrd="10" destOrd="0" presId="urn:microsoft.com/office/officeart/2005/8/layout/radial2"/>
    <dgm:cxn modelId="{4478B785-99F6-4901-8D9F-598099BC054D}" type="presParOf" srcId="{FF56E9FC-A196-4FE4-9C27-D1F1915F4CB0}" destId="{7DDB65D7-20FC-42F9-9F52-F9652E627789}" srcOrd="0" destOrd="0" presId="urn:microsoft.com/office/officeart/2005/8/layout/radial2"/>
    <dgm:cxn modelId="{61149F45-EEFB-4329-AB15-4C4740F5C069}" type="presParOf" srcId="{FF56E9FC-A196-4FE4-9C27-D1F1915F4CB0}" destId="{FFD583C3-D439-4F74-937D-05679CDA347C}" srcOrd="1" destOrd="0" presId="urn:microsoft.com/office/officeart/2005/8/layout/radial2"/>
    <dgm:cxn modelId="{2F4079A9-B62F-4C21-BF29-5ADCF63B5334}" type="presParOf" srcId="{6F81DD23-1656-46EB-A7D4-5C3EE9F69D60}" destId="{A388DBAE-2D2E-4B3C-B0CB-0E6C8D08C51A}" srcOrd="11" destOrd="0" presId="urn:microsoft.com/office/officeart/2005/8/layout/radial2"/>
    <dgm:cxn modelId="{76006168-D49A-4725-AB66-63662963FF9A}" type="presParOf" srcId="{6F81DD23-1656-46EB-A7D4-5C3EE9F69D60}" destId="{0C488C7D-DCD2-4112-BF33-75F1565F9C29}" srcOrd="12" destOrd="0" presId="urn:microsoft.com/office/officeart/2005/8/layout/radial2"/>
    <dgm:cxn modelId="{2F8B3F51-299D-4CD3-A5E1-7CCAAEE4F4B1}" type="presParOf" srcId="{0C488C7D-DCD2-4112-BF33-75F1565F9C29}" destId="{8808DD9D-9485-48CA-AAB1-7710C8623616}" srcOrd="0" destOrd="0" presId="urn:microsoft.com/office/officeart/2005/8/layout/radial2"/>
    <dgm:cxn modelId="{6A6A49F3-4C93-4B4E-99FD-9E6C5C8A4D0E}" type="presParOf" srcId="{0C488C7D-DCD2-4112-BF33-75F1565F9C29}" destId="{2ACF2B8D-B46A-48D7-918C-81273C9E8CF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42C44-C1D3-4D66-833E-791E0333C64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0B921D-3154-4BFB-8C85-94B7FB82E984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>
              <a:solidFill>
                <a:srgbClr val="C00000"/>
              </a:solidFill>
              <a:latin typeface="Monotype Corsiva" pitchFamily="66" charset="0"/>
            </a:rPr>
            <a:t>Отдых:</a:t>
          </a:r>
          <a:endParaRPr lang="ru-RU" b="1" dirty="0">
            <a:solidFill>
              <a:srgbClr val="C00000"/>
            </a:solidFill>
            <a:latin typeface="Monotype Corsiva" pitchFamily="66" charset="0"/>
          </a:endParaRPr>
        </a:p>
      </dgm:t>
    </dgm:pt>
    <dgm:pt modelId="{48AF0517-1FCE-4453-94A6-0608BBC95B1B}" type="parTrans" cxnId="{7243AE39-0E59-40D3-B8EB-3698EEEB17E9}">
      <dgm:prSet/>
      <dgm:spPr/>
      <dgm:t>
        <a:bodyPr/>
        <a:lstStyle/>
        <a:p>
          <a:endParaRPr lang="ru-RU"/>
        </a:p>
      </dgm:t>
    </dgm:pt>
    <dgm:pt modelId="{47C342F6-3752-4358-A376-2A02E82534D7}" type="sibTrans" cxnId="{7243AE39-0E59-40D3-B8EB-3698EEEB17E9}">
      <dgm:prSet/>
      <dgm:spPr/>
      <dgm:t>
        <a:bodyPr/>
        <a:lstStyle/>
        <a:p>
          <a:endParaRPr lang="ru-RU"/>
        </a:p>
      </dgm:t>
    </dgm:pt>
    <dgm:pt modelId="{BFED5900-620C-4E6B-BA77-409BFDE6EB90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i="1" dirty="0" smtClean="0"/>
            <a:t>самостоятельные занятия физическими упражнениями;</a:t>
          </a:r>
          <a:endParaRPr lang="ru-RU" sz="1400" i="1" dirty="0"/>
        </a:p>
      </dgm:t>
    </dgm:pt>
    <dgm:pt modelId="{81A87198-23A2-4237-8707-DBE1B6CB1916}" type="parTrans" cxnId="{CD281A3D-96E2-4BD9-B0A6-CC3FE2F8E1C2}">
      <dgm:prSet/>
      <dgm:spPr/>
      <dgm:t>
        <a:bodyPr/>
        <a:lstStyle/>
        <a:p>
          <a:endParaRPr lang="ru-RU"/>
        </a:p>
      </dgm:t>
    </dgm:pt>
    <dgm:pt modelId="{F39842FF-31CA-4B6A-8E99-4DC3D46672E6}" type="sibTrans" cxnId="{CD281A3D-96E2-4BD9-B0A6-CC3FE2F8E1C2}">
      <dgm:prSet/>
      <dgm:spPr/>
      <dgm:t>
        <a:bodyPr/>
        <a:lstStyle/>
        <a:p>
          <a:endParaRPr lang="ru-RU"/>
        </a:p>
      </dgm:t>
    </dgm:pt>
    <dgm:pt modelId="{66E0DDA1-D429-406C-B1C0-82A8059CDE75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i="1" dirty="0" smtClean="0"/>
            <a:t>работа на территории детского сада;</a:t>
          </a:r>
          <a:endParaRPr lang="ru-RU" sz="1600" i="1" dirty="0"/>
        </a:p>
      </dgm:t>
    </dgm:pt>
    <dgm:pt modelId="{126BDC39-41A3-48EB-ACC4-A826694B01A3}" type="parTrans" cxnId="{77A41A45-A575-490A-9888-4521B0045201}">
      <dgm:prSet/>
      <dgm:spPr/>
      <dgm:t>
        <a:bodyPr/>
        <a:lstStyle/>
        <a:p>
          <a:endParaRPr lang="ru-RU"/>
        </a:p>
      </dgm:t>
    </dgm:pt>
    <dgm:pt modelId="{1AF198D9-534B-4953-B10E-A17BA7039A54}" type="sibTrans" cxnId="{77A41A45-A575-490A-9888-4521B0045201}">
      <dgm:prSet/>
      <dgm:spPr/>
      <dgm:t>
        <a:bodyPr/>
        <a:lstStyle/>
        <a:p>
          <a:endParaRPr lang="ru-RU"/>
        </a:p>
      </dgm:t>
    </dgm:pt>
    <dgm:pt modelId="{074D9F1B-8AE8-4F55-AD8C-EEBA23DF80CA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i="1" dirty="0" smtClean="0"/>
            <a:t>спортивный отдых;</a:t>
          </a:r>
          <a:endParaRPr lang="ru-RU" sz="1800" i="1" dirty="0"/>
        </a:p>
      </dgm:t>
    </dgm:pt>
    <dgm:pt modelId="{04F88DE4-9A63-4CD0-BDF3-EFCE054382F0}" type="parTrans" cxnId="{89A0D51E-ED68-4306-AEB2-1A220808300B}">
      <dgm:prSet/>
      <dgm:spPr/>
      <dgm:t>
        <a:bodyPr/>
        <a:lstStyle/>
        <a:p>
          <a:endParaRPr lang="ru-RU"/>
        </a:p>
      </dgm:t>
    </dgm:pt>
    <dgm:pt modelId="{4A932FE2-7B09-43CB-B1ED-52CDB31099DD}" type="sibTrans" cxnId="{89A0D51E-ED68-4306-AEB2-1A220808300B}">
      <dgm:prSet/>
      <dgm:spPr/>
      <dgm:t>
        <a:bodyPr/>
        <a:lstStyle/>
        <a:p>
          <a:endParaRPr lang="ru-RU"/>
        </a:p>
      </dgm:t>
    </dgm:pt>
    <dgm:pt modelId="{C90BDDA1-8B58-4ACF-AF36-CC42B1F127C7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i="1" dirty="0" smtClean="0"/>
            <a:t>игры со снегом, песком и водой;</a:t>
          </a:r>
          <a:endParaRPr lang="ru-RU" sz="1600" i="1" dirty="0"/>
        </a:p>
      </dgm:t>
    </dgm:pt>
    <dgm:pt modelId="{24102C63-395A-4A69-966E-4582E75883B7}" type="parTrans" cxnId="{2AC89A07-1CE2-4558-8E9E-99D957F3E30F}">
      <dgm:prSet/>
      <dgm:spPr/>
      <dgm:t>
        <a:bodyPr/>
        <a:lstStyle/>
        <a:p>
          <a:endParaRPr lang="ru-RU"/>
        </a:p>
      </dgm:t>
    </dgm:pt>
    <dgm:pt modelId="{81368761-A8F7-4D10-AAFD-DE117700F3C0}" type="sibTrans" cxnId="{2AC89A07-1CE2-4558-8E9E-99D957F3E30F}">
      <dgm:prSet/>
      <dgm:spPr/>
      <dgm:t>
        <a:bodyPr/>
        <a:lstStyle/>
        <a:p>
          <a:endParaRPr lang="ru-RU"/>
        </a:p>
      </dgm:t>
    </dgm:pt>
    <dgm:pt modelId="{7A2423F1-00D4-4480-B046-9579FECE06F8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i="1" dirty="0" smtClean="0"/>
            <a:t>прогулки;</a:t>
          </a:r>
          <a:endParaRPr lang="ru-RU" sz="1800" i="1" dirty="0"/>
        </a:p>
      </dgm:t>
    </dgm:pt>
    <dgm:pt modelId="{9B2D7D80-51F2-4250-871C-CA548A9E4ACA}" type="parTrans" cxnId="{65043FC5-299F-412E-A69D-931FC0A227B5}">
      <dgm:prSet/>
      <dgm:spPr/>
      <dgm:t>
        <a:bodyPr/>
        <a:lstStyle/>
        <a:p>
          <a:endParaRPr lang="ru-RU"/>
        </a:p>
      </dgm:t>
    </dgm:pt>
    <dgm:pt modelId="{B502BC11-E212-448F-88E5-09D2FC7E86EB}" type="sibTrans" cxnId="{65043FC5-299F-412E-A69D-931FC0A227B5}">
      <dgm:prSet/>
      <dgm:spPr/>
      <dgm:t>
        <a:bodyPr/>
        <a:lstStyle/>
        <a:p>
          <a:endParaRPr lang="ru-RU"/>
        </a:p>
      </dgm:t>
    </dgm:pt>
    <dgm:pt modelId="{A260CF1D-5357-42EB-92CE-35C207EDAE08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i="1" dirty="0" smtClean="0"/>
            <a:t>беседа со взрослым;</a:t>
          </a:r>
          <a:endParaRPr lang="ru-RU" sz="1800" i="1" dirty="0"/>
        </a:p>
      </dgm:t>
    </dgm:pt>
    <dgm:pt modelId="{5370C707-6D34-4B08-AED6-94B15B1336E6}" type="parTrans" cxnId="{C541697A-B9E1-414F-8F51-EEBDAC96A3D1}">
      <dgm:prSet/>
      <dgm:spPr/>
      <dgm:t>
        <a:bodyPr/>
        <a:lstStyle/>
        <a:p>
          <a:endParaRPr lang="ru-RU"/>
        </a:p>
      </dgm:t>
    </dgm:pt>
    <dgm:pt modelId="{1D07DE1B-1161-490B-8BA6-2A0F76CB09A1}" type="sibTrans" cxnId="{C541697A-B9E1-414F-8F51-EEBDAC96A3D1}">
      <dgm:prSet/>
      <dgm:spPr/>
      <dgm:t>
        <a:bodyPr/>
        <a:lstStyle/>
        <a:p>
          <a:endParaRPr lang="ru-RU"/>
        </a:p>
      </dgm:t>
    </dgm:pt>
    <dgm:pt modelId="{50E7C81C-7FBD-4DFB-B440-E1E50001BCB9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i="1" dirty="0" smtClean="0"/>
            <a:t>игровая деятельность;</a:t>
          </a:r>
          <a:endParaRPr lang="ru-RU" sz="1800" i="1" dirty="0"/>
        </a:p>
      </dgm:t>
    </dgm:pt>
    <dgm:pt modelId="{D1EFD073-E0E6-484C-AD1A-EBA4D34B6418}" type="parTrans" cxnId="{01AE538B-390B-4201-BF12-44F37D251781}">
      <dgm:prSet/>
      <dgm:spPr/>
      <dgm:t>
        <a:bodyPr/>
        <a:lstStyle/>
        <a:p>
          <a:endParaRPr lang="ru-RU"/>
        </a:p>
      </dgm:t>
    </dgm:pt>
    <dgm:pt modelId="{0420473E-B8A3-462B-8967-358E00B859F4}" type="sibTrans" cxnId="{01AE538B-390B-4201-BF12-44F37D251781}">
      <dgm:prSet/>
      <dgm:spPr/>
      <dgm:t>
        <a:bodyPr/>
        <a:lstStyle/>
        <a:p>
          <a:endParaRPr lang="ru-RU"/>
        </a:p>
      </dgm:t>
    </dgm:pt>
    <dgm:pt modelId="{86D60E99-7D0B-4369-A003-D0691BFAE231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i="1" dirty="0" smtClean="0"/>
            <a:t>чтение книг;</a:t>
          </a:r>
          <a:endParaRPr lang="ru-RU" sz="1800" i="1" dirty="0"/>
        </a:p>
      </dgm:t>
    </dgm:pt>
    <dgm:pt modelId="{5F0AD0BA-0AFC-4483-8A48-AD8CC5DE68B3}" type="parTrans" cxnId="{8409384C-AD5E-4A4C-A892-0654B9DF9677}">
      <dgm:prSet/>
      <dgm:spPr/>
      <dgm:t>
        <a:bodyPr/>
        <a:lstStyle/>
        <a:p>
          <a:endParaRPr lang="ru-RU"/>
        </a:p>
      </dgm:t>
    </dgm:pt>
    <dgm:pt modelId="{3CB5DDFA-85D6-4873-A319-6633CEB8C45F}" type="sibTrans" cxnId="{8409384C-AD5E-4A4C-A892-0654B9DF9677}">
      <dgm:prSet/>
      <dgm:spPr/>
      <dgm:t>
        <a:bodyPr/>
        <a:lstStyle/>
        <a:p>
          <a:endParaRPr lang="ru-RU"/>
        </a:p>
      </dgm:t>
    </dgm:pt>
    <dgm:pt modelId="{858B77A7-35A2-4AFC-A9B1-F214DD9743C9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i="1" dirty="0" smtClean="0"/>
            <a:t>просмотр диафильмов, мультфильмов и др.;</a:t>
          </a:r>
          <a:endParaRPr lang="ru-RU" sz="1600" i="1" dirty="0"/>
        </a:p>
      </dgm:t>
    </dgm:pt>
    <dgm:pt modelId="{11BBB741-3293-42F3-BC06-1C641D37933A}" type="parTrans" cxnId="{A7856019-17CF-4927-BBE0-AE28F76BB812}">
      <dgm:prSet/>
      <dgm:spPr/>
      <dgm:t>
        <a:bodyPr/>
        <a:lstStyle/>
        <a:p>
          <a:endParaRPr lang="ru-RU"/>
        </a:p>
      </dgm:t>
    </dgm:pt>
    <dgm:pt modelId="{D265E1F9-D318-4101-B034-41C1CE189095}" type="sibTrans" cxnId="{A7856019-17CF-4927-BBE0-AE28F76BB812}">
      <dgm:prSet/>
      <dgm:spPr/>
      <dgm:t>
        <a:bodyPr/>
        <a:lstStyle/>
        <a:p>
          <a:endParaRPr lang="ru-RU"/>
        </a:p>
      </dgm:t>
    </dgm:pt>
    <dgm:pt modelId="{DE7015F6-0030-47A0-8A50-52860B20D75E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i="1" dirty="0" smtClean="0"/>
            <a:t>рассматривание иллюстраций в книжном уголке;</a:t>
          </a:r>
          <a:endParaRPr lang="ru-RU" sz="1600" i="1" dirty="0"/>
        </a:p>
      </dgm:t>
    </dgm:pt>
    <dgm:pt modelId="{60C84E3F-BECE-48A1-855C-4D3796212475}" type="parTrans" cxnId="{A1186063-9040-4C71-B546-FB7AD3B604B5}">
      <dgm:prSet/>
      <dgm:spPr/>
      <dgm:t>
        <a:bodyPr/>
        <a:lstStyle/>
        <a:p>
          <a:endParaRPr lang="ru-RU"/>
        </a:p>
      </dgm:t>
    </dgm:pt>
    <dgm:pt modelId="{AC13249D-1415-4255-84A9-F36CDA7E4388}" type="sibTrans" cxnId="{A1186063-9040-4C71-B546-FB7AD3B604B5}">
      <dgm:prSet/>
      <dgm:spPr/>
      <dgm:t>
        <a:bodyPr/>
        <a:lstStyle/>
        <a:p>
          <a:endParaRPr lang="ru-RU"/>
        </a:p>
      </dgm:t>
    </dgm:pt>
    <dgm:pt modelId="{0287F007-F3E3-4F19-9282-F88A324AA078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i="1" dirty="0" smtClean="0"/>
            <a:t>прослушивание сказок, песен, мелодий. </a:t>
          </a:r>
          <a:endParaRPr lang="ru-RU" sz="1600" i="1" dirty="0"/>
        </a:p>
      </dgm:t>
    </dgm:pt>
    <dgm:pt modelId="{EBD0B802-9008-4B83-93A5-F2365D6B9F7D}" type="parTrans" cxnId="{DFCEA79A-9CD3-49EE-99EA-58576CEFF862}">
      <dgm:prSet/>
      <dgm:spPr/>
      <dgm:t>
        <a:bodyPr/>
        <a:lstStyle/>
        <a:p>
          <a:endParaRPr lang="ru-RU"/>
        </a:p>
      </dgm:t>
    </dgm:pt>
    <dgm:pt modelId="{8C349FD5-8962-4F56-80FD-7ED748E208D7}" type="sibTrans" cxnId="{DFCEA79A-9CD3-49EE-99EA-58576CEFF862}">
      <dgm:prSet/>
      <dgm:spPr/>
      <dgm:t>
        <a:bodyPr/>
        <a:lstStyle/>
        <a:p>
          <a:endParaRPr lang="ru-RU"/>
        </a:p>
      </dgm:t>
    </dgm:pt>
    <dgm:pt modelId="{D6B96518-4227-4C82-976B-E9BBABBEE2DF}" type="pres">
      <dgm:prSet presAssocID="{EC842C44-C1D3-4D66-833E-791E0333C64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F6D7E6-722A-47A0-BC91-FB8811F5F552}" type="pres">
      <dgm:prSet presAssocID="{EC842C44-C1D3-4D66-833E-791E0333C644}" presName="cycle" presStyleCnt="0"/>
      <dgm:spPr/>
    </dgm:pt>
    <dgm:pt modelId="{80DE9B26-08AC-4392-899B-6EDDED3DE521}" type="pres">
      <dgm:prSet presAssocID="{EC842C44-C1D3-4D66-833E-791E0333C644}" presName="centerShape" presStyleCnt="0"/>
      <dgm:spPr/>
    </dgm:pt>
    <dgm:pt modelId="{9FDA5A76-5C30-4C11-A9BE-AB28DC84D694}" type="pres">
      <dgm:prSet presAssocID="{EC842C44-C1D3-4D66-833E-791E0333C644}" presName="connSite" presStyleLbl="node1" presStyleIdx="0" presStyleCnt="13"/>
      <dgm:spPr/>
    </dgm:pt>
    <dgm:pt modelId="{BDBF97DE-2794-4E5F-9280-05412BE0EA17}" type="pres">
      <dgm:prSet presAssocID="{EC842C44-C1D3-4D66-833E-791E0333C644}" presName="visible" presStyleLbl="node1" presStyleIdx="0" presStyleCnt="13" custLinFactNeighborX="3842" custLinFactNeighborY="-3418"/>
      <dgm:spPr/>
    </dgm:pt>
    <dgm:pt modelId="{DB69F74E-9F1D-4B9B-A841-587EB418EBD3}" type="pres">
      <dgm:prSet presAssocID="{48AF0517-1FCE-4453-94A6-0608BBC95B1B}" presName="Name25" presStyleLbl="parChTrans1D1" presStyleIdx="0" presStyleCnt="12"/>
      <dgm:spPr/>
      <dgm:t>
        <a:bodyPr/>
        <a:lstStyle/>
        <a:p>
          <a:endParaRPr lang="ru-RU"/>
        </a:p>
      </dgm:t>
    </dgm:pt>
    <dgm:pt modelId="{7B2C2473-5E10-4E59-91E7-73F4CE1367BD}" type="pres">
      <dgm:prSet presAssocID="{270B921D-3154-4BFB-8C85-94B7FB82E984}" presName="node" presStyleCnt="0"/>
      <dgm:spPr/>
    </dgm:pt>
    <dgm:pt modelId="{52737D0A-2F37-4C9B-B47A-01D071282897}" type="pres">
      <dgm:prSet presAssocID="{270B921D-3154-4BFB-8C85-94B7FB82E984}" presName="parentNode" presStyleLbl="node1" presStyleIdx="1" presStyleCnt="13" custScaleX="585827" custScaleY="542192" custLinFactX="-200000" custLinFactY="300000" custLinFactNeighborX="-216696" custLinFactNeighborY="3767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15974-4813-4D14-847C-F8F523CC42F7}" type="pres">
      <dgm:prSet presAssocID="{270B921D-3154-4BFB-8C85-94B7FB82E984}" presName="childNode" presStyleLbl="revTx" presStyleIdx="0" presStyleCnt="0">
        <dgm:presLayoutVars>
          <dgm:bulletEnabled val="1"/>
        </dgm:presLayoutVars>
      </dgm:prSet>
      <dgm:spPr/>
    </dgm:pt>
    <dgm:pt modelId="{F541A1B7-685A-4D52-9D33-683450BF2ABB}" type="pres">
      <dgm:prSet presAssocID="{81A87198-23A2-4237-8707-DBE1B6CB1916}" presName="Name25" presStyleLbl="parChTrans1D1" presStyleIdx="1" presStyleCnt="12"/>
      <dgm:spPr/>
      <dgm:t>
        <a:bodyPr/>
        <a:lstStyle/>
        <a:p>
          <a:endParaRPr lang="ru-RU"/>
        </a:p>
      </dgm:t>
    </dgm:pt>
    <dgm:pt modelId="{DEBCF2C2-773E-480B-9B19-C55BC2B96F99}" type="pres">
      <dgm:prSet presAssocID="{BFED5900-620C-4E6B-BA77-409BFDE6EB90}" presName="node" presStyleCnt="0"/>
      <dgm:spPr/>
    </dgm:pt>
    <dgm:pt modelId="{DFCE12C9-2B4C-4AF0-B775-2ACDDEFF46C2}" type="pres">
      <dgm:prSet presAssocID="{BFED5900-620C-4E6B-BA77-409BFDE6EB90}" presName="parentNode" presStyleLbl="node1" presStyleIdx="2" presStyleCnt="13" custScaleX="727670" custScaleY="343167" custLinFactX="-500000" custLinFactY="100000" custLinFactNeighborX="-547129" custLinFactNeighborY="1284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BE37C-13A4-4F0E-9F0F-8FBD035E737B}" type="pres">
      <dgm:prSet presAssocID="{BFED5900-620C-4E6B-BA77-409BFDE6EB90}" presName="childNode" presStyleLbl="revTx" presStyleIdx="0" presStyleCnt="0">
        <dgm:presLayoutVars>
          <dgm:bulletEnabled val="1"/>
        </dgm:presLayoutVars>
      </dgm:prSet>
      <dgm:spPr/>
    </dgm:pt>
    <dgm:pt modelId="{DC0AB0C5-B3E6-4547-970E-2C07DFCCE1BF}" type="pres">
      <dgm:prSet presAssocID="{126BDC39-41A3-48EB-ACC4-A826694B01A3}" presName="Name25" presStyleLbl="parChTrans1D1" presStyleIdx="2" presStyleCnt="12"/>
      <dgm:spPr/>
      <dgm:t>
        <a:bodyPr/>
        <a:lstStyle/>
        <a:p>
          <a:endParaRPr lang="ru-RU"/>
        </a:p>
      </dgm:t>
    </dgm:pt>
    <dgm:pt modelId="{129BF02C-A819-4384-8FE4-01E3166081C5}" type="pres">
      <dgm:prSet presAssocID="{66E0DDA1-D429-406C-B1C0-82A8059CDE75}" presName="node" presStyleCnt="0"/>
      <dgm:spPr/>
    </dgm:pt>
    <dgm:pt modelId="{6BF95B2B-AE1D-4F6C-B9A5-6AC841FCDF66}" type="pres">
      <dgm:prSet presAssocID="{66E0DDA1-D429-406C-B1C0-82A8059CDE75}" presName="parentNode" presStyleLbl="node1" presStyleIdx="3" presStyleCnt="13" custScaleX="711267" custScaleY="265736" custLinFactX="-300000" custLinFactY="-100000" custLinFactNeighborX="-317640" custLinFactNeighborY="-1270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AAFEC-E1EE-4973-8BCF-25519C2552C5}" type="pres">
      <dgm:prSet presAssocID="{66E0DDA1-D429-406C-B1C0-82A8059CDE75}" presName="childNode" presStyleLbl="revTx" presStyleIdx="0" presStyleCnt="0">
        <dgm:presLayoutVars>
          <dgm:bulletEnabled val="1"/>
        </dgm:presLayoutVars>
      </dgm:prSet>
      <dgm:spPr/>
    </dgm:pt>
    <dgm:pt modelId="{C5815DE5-298E-4D50-A11B-81A3FF4D6304}" type="pres">
      <dgm:prSet presAssocID="{04F88DE4-9A63-4CD0-BDF3-EFCE054382F0}" presName="Name25" presStyleLbl="parChTrans1D1" presStyleIdx="3" presStyleCnt="12"/>
      <dgm:spPr/>
      <dgm:t>
        <a:bodyPr/>
        <a:lstStyle/>
        <a:p>
          <a:endParaRPr lang="ru-RU"/>
        </a:p>
      </dgm:t>
    </dgm:pt>
    <dgm:pt modelId="{4DB2BAB3-E639-41AC-8D61-01B78C3928F7}" type="pres">
      <dgm:prSet presAssocID="{074D9F1B-8AE8-4F55-AD8C-EEBA23DF80CA}" presName="node" presStyleCnt="0"/>
      <dgm:spPr/>
    </dgm:pt>
    <dgm:pt modelId="{5506C65F-62DB-4E68-A16C-F28943F01BE6}" type="pres">
      <dgm:prSet presAssocID="{074D9F1B-8AE8-4F55-AD8C-EEBA23DF80CA}" presName="parentNode" presStyleLbl="node1" presStyleIdx="4" presStyleCnt="13" custScaleX="651706" custScaleY="273109" custLinFactY="-148887" custLinFactNeighborX="-4276" custLinFactNeighborY="-2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94E6C-9E24-454D-91F6-505DEB666959}" type="pres">
      <dgm:prSet presAssocID="{074D9F1B-8AE8-4F55-AD8C-EEBA23DF80CA}" presName="childNode" presStyleLbl="revTx" presStyleIdx="0" presStyleCnt="0">
        <dgm:presLayoutVars>
          <dgm:bulletEnabled val="1"/>
        </dgm:presLayoutVars>
      </dgm:prSet>
      <dgm:spPr/>
    </dgm:pt>
    <dgm:pt modelId="{3251359A-890D-433B-9744-4DBA16665BA9}" type="pres">
      <dgm:prSet presAssocID="{24102C63-395A-4A69-966E-4582E75883B7}" presName="Name25" presStyleLbl="parChTrans1D1" presStyleIdx="4" presStyleCnt="12"/>
      <dgm:spPr/>
      <dgm:t>
        <a:bodyPr/>
        <a:lstStyle/>
        <a:p>
          <a:endParaRPr lang="ru-RU"/>
        </a:p>
      </dgm:t>
    </dgm:pt>
    <dgm:pt modelId="{305AEEE2-9E61-4994-94CD-B078392C2F5B}" type="pres">
      <dgm:prSet presAssocID="{C90BDDA1-8B58-4ACF-AF36-CC42B1F127C7}" presName="node" presStyleCnt="0"/>
      <dgm:spPr/>
    </dgm:pt>
    <dgm:pt modelId="{87E3E74D-ADCD-4880-8C22-737B32AFFA49}" type="pres">
      <dgm:prSet presAssocID="{C90BDDA1-8B58-4ACF-AF36-CC42B1F127C7}" presName="parentNode" presStyleLbl="node1" presStyleIdx="5" presStyleCnt="13" custScaleX="706939" custScaleY="260741" custLinFactX="300000" custLinFactY="-200000" custLinFactNeighborX="379444" custLinFactNeighborY="-2828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0C580-3B0A-4ED1-A046-5D115CF4BEA6}" type="pres">
      <dgm:prSet presAssocID="{C90BDDA1-8B58-4ACF-AF36-CC42B1F127C7}" presName="childNode" presStyleLbl="revTx" presStyleIdx="0" presStyleCnt="0">
        <dgm:presLayoutVars>
          <dgm:bulletEnabled val="1"/>
        </dgm:presLayoutVars>
      </dgm:prSet>
      <dgm:spPr/>
    </dgm:pt>
    <dgm:pt modelId="{A2FC5635-DFFD-44B3-8682-FB9ED6AC3937}" type="pres">
      <dgm:prSet presAssocID="{9B2D7D80-51F2-4250-871C-CA548A9E4ACA}" presName="Name25" presStyleLbl="parChTrans1D1" presStyleIdx="5" presStyleCnt="12"/>
      <dgm:spPr/>
      <dgm:t>
        <a:bodyPr/>
        <a:lstStyle/>
        <a:p>
          <a:endParaRPr lang="ru-RU"/>
        </a:p>
      </dgm:t>
    </dgm:pt>
    <dgm:pt modelId="{578CF58A-6392-483E-8F89-2035E9BD896E}" type="pres">
      <dgm:prSet presAssocID="{7A2423F1-00D4-4480-B046-9579FECE06F8}" presName="node" presStyleCnt="0"/>
      <dgm:spPr/>
    </dgm:pt>
    <dgm:pt modelId="{359771C4-2734-48A2-8ACC-E163DE0CB487}" type="pres">
      <dgm:prSet presAssocID="{7A2423F1-00D4-4480-B046-9579FECE06F8}" presName="parentNode" presStyleLbl="node1" presStyleIdx="6" presStyleCnt="13" custScaleX="646570" custScaleY="241961" custLinFactX="452472" custLinFactY="-137378" custLinFactNeighborX="500000" custLinFactNeighborY="-2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BF5401-6F6E-43E8-90FC-47F71DA17976}" type="pres">
      <dgm:prSet presAssocID="{7A2423F1-00D4-4480-B046-9579FECE06F8}" presName="childNode" presStyleLbl="revTx" presStyleIdx="0" presStyleCnt="0">
        <dgm:presLayoutVars>
          <dgm:bulletEnabled val="1"/>
        </dgm:presLayoutVars>
      </dgm:prSet>
      <dgm:spPr/>
    </dgm:pt>
    <dgm:pt modelId="{4FC1D474-C04D-4B82-AAAB-35BAE869CA68}" type="pres">
      <dgm:prSet presAssocID="{5370C707-6D34-4B08-AED6-94B15B1336E6}" presName="Name25" presStyleLbl="parChTrans1D1" presStyleIdx="6" presStyleCnt="12"/>
      <dgm:spPr/>
      <dgm:t>
        <a:bodyPr/>
        <a:lstStyle/>
        <a:p>
          <a:endParaRPr lang="ru-RU"/>
        </a:p>
      </dgm:t>
    </dgm:pt>
    <dgm:pt modelId="{D738CC26-D1E1-4BD9-A478-973F88D63FBD}" type="pres">
      <dgm:prSet presAssocID="{A260CF1D-5357-42EB-92CE-35C207EDAE08}" presName="node" presStyleCnt="0"/>
      <dgm:spPr/>
    </dgm:pt>
    <dgm:pt modelId="{FF81B098-3428-4B57-B809-F4CF1B87701A}" type="pres">
      <dgm:prSet presAssocID="{A260CF1D-5357-42EB-92CE-35C207EDAE08}" presName="parentNode" presStyleLbl="node1" presStyleIdx="7" presStyleCnt="13" custScaleX="597282" custScaleY="247882" custLinFactX="427828" custLinFactY="-100000" custLinFactNeighborX="500000" custLinFactNeighborY="-1093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6B16B-4C11-4455-A99C-505EAFF4B2EB}" type="pres">
      <dgm:prSet presAssocID="{A260CF1D-5357-42EB-92CE-35C207EDAE08}" presName="childNode" presStyleLbl="revTx" presStyleIdx="0" presStyleCnt="0">
        <dgm:presLayoutVars>
          <dgm:bulletEnabled val="1"/>
        </dgm:presLayoutVars>
      </dgm:prSet>
      <dgm:spPr/>
    </dgm:pt>
    <dgm:pt modelId="{3BB412C1-0D4C-4492-9584-339CFD802709}" type="pres">
      <dgm:prSet presAssocID="{D1EFD073-E0E6-484C-AD1A-EBA4D34B6418}" presName="Name25" presStyleLbl="parChTrans1D1" presStyleIdx="7" presStyleCnt="12"/>
      <dgm:spPr/>
      <dgm:t>
        <a:bodyPr/>
        <a:lstStyle/>
        <a:p>
          <a:endParaRPr lang="ru-RU"/>
        </a:p>
      </dgm:t>
    </dgm:pt>
    <dgm:pt modelId="{E817D190-4E03-4211-B017-7D4EDD80520F}" type="pres">
      <dgm:prSet presAssocID="{50E7C81C-7FBD-4DFB-B440-E1E50001BCB9}" presName="node" presStyleCnt="0"/>
      <dgm:spPr/>
    </dgm:pt>
    <dgm:pt modelId="{2B97AC49-5497-430D-A524-A20EFE0DD94F}" type="pres">
      <dgm:prSet presAssocID="{50E7C81C-7FBD-4DFB-B440-E1E50001BCB9}" presName="parentNode" presStyleLbl="node1" presStyleIdx="8" presStyleCnt="13" custScaleX="780355" custScaleY="328117" custLinFactX="466233" custLinFactNeighborX="500000" custLinFactNeighborY="-180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53778-EFEC-4DEC-ABDD-5221E99958F4}" type="pres">
      <dgm:prSet presAssocID="{50E7C81C-7FBD-4DFB-B440-E1E50001BCB9}" presName="childNode" presStyleLbl="revTx" presStyleIdx="0" presStyleCnt="0">
        <dgm:presLayoutVars>
          <dgm:bulletEnabled val="1"/>
        </dgm:presLayoutVars>
      </dgm:prSet>
      <dgm:spPr/>
    </dgm:pt>
    <dgm:pt modelId="{3CB2AA93-0E21-426B-AC35-ED210EDBB044}" type="pres">
      <dgm:prSet presAssocID="{5F0AD0BA-0AFC-4483-8A48-AD8CC5DE68B3}" presName="Name25" presStyleLbl="parChTrans1D1" presStyleIdx="8" presStyleCnt="12"/>
      <dgm:spPr/>
      <dgm:t>
        <a:bodyPr/>
        <a:lstStyle/>
        <a:p>
          <a:endParaRPr lang="ru-RU"/>
        </a:p>
      </dgm:t>
    </dgm:pt>
    <dgm:pt modelId="{F17EC6D5-6769-4E72-93D4-1C0D43F5E9D4}" type="pres">
      <dgm:prSet presAssocID="{86D60E99-7D0B-4369-A003-D0691BFAE231}" presName="node" presStyleCnt="0"/>
      <dgm:spPr/>
    </dgm:pt>
    <dgm:pt modelId="{2305CA4D-6A11-41EF-ADB2-C8511B739FAA}" type="pres">
      <dgm:prSet presAssocID="{86D60E99-7D0B-4369-A003-D0691BFAE231}" presName="parentNode" presStyleLbl="node1" presStyleIdx="9" presStyleCnt="13" custScaleX="657319" custScaleY="273718" custLinFactX="500000" custLinFactY="59577" custLinFactNeighborX="568979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3C83D-520A-4390-A16C-B9070DA722AD}" type="pres">
      <dgm:prSet presAssocID="{86D60E99-7D0B-4369-A003-D0691BFAE231}" presName="childNode" presStyleLbl="revTx" presStyleIdx="0" presStyleCnt="0">
        <dgm:presLayoutVars>
          <dgm:bulletEnabled val="1"/>
        </dgm:presLayoutVars>
      </dgm:prSet>
      <dgm:spPr/>
    </dgm:pt>
    <dgm:pt modelId="{18C395CE-CED2-464E-BC17-DFACEC7712DA}" type="pres">
      <dgm:prSet presAssocID="{11BBB741-3293-42F3-BC06-1C641D37933A}" presName="Name25" presStyleLbl="parChTrans1D1" presStyleIdx="9" presStyleCnt="12"/>
      <dgm:spPr/>
      <dgm:t>
        <a:bodyPr/>
        <a:lstStyle/>
        <a:p>
          <a:endParaRPr lang="ru-RU"/>
        </a:p>
      </dgm:t>
    </dgm:pt>
    <dgm:pt modelId="{0CF395F7-2D0C-4404-99DF-334CA987D355}" type="pres">
      <dgm:prSet presAssocID="{858B77A7-35A2-4AFC-A9B1-F214DD9743C9}" presName="node" presStyleCnt="0"/>
      <dgm:spPr/>
    </dgm:pt>
    <dgm:pt modelId="{96AEAAEA-0C79-44C6-BC6E-701807A0E4E6}" type="pres">
      <dgm:prSet presAssocID="{858B77A7-35A2-4AFC-A9B1-F214DD9743C9}" presName="parentNode" presStyleLbl="node1" presStyleIdx="10" presStyleCnt="13" custScaleX="800664" custScaleY="300226" custLinFactX="139143" custLinFactY="14011" custLinFactNeighborX="200000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4BDBAA-441A-46D3-99CA-75D08A3360C9}" type="pres">
      <dgm:prSet presAssocID="{858B77A7-35A2-4AFC-A9B1-F214DD9743C9}" presName="childNode" presStyleLbl="revTx" presStyleIdx="0" presStyleCnt="0">
        <dgm:presLayoutVars>
          <dgm:bulletEnabled val="1"/>
        </dgm:presLayoutVars>
      </dgm:prSet>
      <dgm:spPr/>
    </dgm:pt>
    <dgm:pt modelId="{FABAB87D-CDC2-48BA-BD08-71F7EC6B5E42}" type="pres">
      <dgm:prSet presAssocID="{60C84E3F-BECE-48A1-855C-4D3796212475}" presName="Name25" presStyleLbl="parChTrans1D1" presStyleIdx="10" presStyleCnt="12"/>
      <dgm:spPr/>
      <dgm:t>
        <a:bodyPr/>
        <a:lstStyle/>
        <a:p>
          <a:endParaRPr lang="ru-RU"/>
        </a:p>
      </dgm:t>
    </dgm:pt>
    <dgm:pt modelId="{75E49C58-0254-4995-A625-ECB5E2C679A6}" type="pres">
      <dgm:prSet presAssocID="{DE7015F6-0030-47A0-8A50-52860B20D75E}" presName="node" presStyleCnt="0"/>
      <dgm:spPr/>
    </dgm:pt>
    <dgm:pt modelId="{CBF06ED7-88C1-4AB5-B188-518787323507}" type="pres">
      <dgm:prSet presAssocID="{DE7015F6-0030-47A0-8A50-52860B20D75E}" presName="parentNode" presStyleLbl="node1" presStyleIdx="11" presStyleCnt="13" custScaleX="723271" custScaleY="360423" custLinFactX="-200000" custLinFactNeighborX="-233529" custLinFactNeighborY="213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94E27-5CA6-414D-B016-614F87318CC4}" type="pres">
      <dgm:prSet presAssocID="{DE7015F6-0030-47A0-8A50-52860B20D75E}" presName="childNode" presStyleLbl="revTx" presStyleIdx="0" presStyleCnt="0">
        <dgm:presLayoutVars>
          <dgm:bulletEnabled val="1"/>
        </dgm:presLayoutVars>
      </dgm:prSet>
      <dgm:spPr/>
    </dgm:pt>
    <dgm:pt modelId="{F16A7C85-7F7D-4C4D-BE6D-883D4BB6A779}" type="pres">
      <dgm:prSet presAssocID="{EBD0B802-9008-4B83-93A5-F2365D6B9F7D}" presName="Name25" presStyleLbl="parChTrans1D1" presStyleIdx="11" presStyleCnt="12"/>
      <dgm:spPr/>
      <dgm:t>
        <a:bodyPr/>
        <a:lstStyle/>
        <a:p>
          <a:endParaRPr lang="ru-RU"/>
        </a:p>
      </dgm:t>
    </dgm:pt>
    <dgm:pt modelId="{93A548F4-C55C-40BB-B299-B862273B4EDD}" type="pres">
      <dgm:prSet presAssocID="{0287F007-F3E3-4F19-9282-F88A324AA078}" presName="node" presStyleCnt="0"/>
      <dgm:spPr/>
    </dgm:pt>
    <dgm:pt modelId="{C3692CBF-B1A2-4154-99D1-D38D9DE83B83}" type="pres">
      <dgm:prSet presAssocID="{0287F007-F3E3-4F19-9282-F88A324AA078}" presName="parentNode" presStyleLbl="node1" presStyleIdx="12" presStyleCnt="13" custScaleX="639298" custScaleY="390433" custLinFactX="-446506" custLinFactY="-200000" custLinFactNeighborX="-500000" custLinFactNeighborY="-2433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E456CE-DC6B-480A-A6D9-FCCFB4ECBCA7}" type="pres">
      <dgm:prSet presAssocID="{0287F007-F3E3-4F19-9282-F88A324AA07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8409384C-AD5E-4A4C-A892-0654B9DF9677}" srcId="{EC842C44-C1D3-4D66-833E-791E0333C644}" destId="{86D60E99-7D0B-4369-A003-D0691BFAE231}" srcOrd="8" destOrd="0" parTransId="{5F0AD0BA-0AFC-4483-8A48-AD8CC5DE68B3}" sibTransId="{3CB5DDFA-85D6-4873-A319-6633CEB8C45F}"/>
    <dgm:cxn modelId="{01AE538B-390B-4201-BF12-44F37D251781}" srcId="{EC842C44-C1D3-4D66-833E-791E0333C644}" destId="{50E7C81C-7FBD-4DFB-B440-E1E50001BCB9}" srcOrd="7" destOrd="0" parTransId="{D1EFD073-E0E6-484C-AD1A-EBA4D34B6418}" sibTransId="{0420473E-B8A3-462B-8967-358E00B859F4}"/>
    <dgm:cxn modelId="{65043FC5-299F-412E-A69D-931FC0A227B5}" srcId="{EC842C44-C1D3-4D66-833E-791E0333C644}" destId="{7A2423F1-00D4-4480-B046-9579FECE06F8}" srcOrd="5" destOrd="0" parTransId="{9B2D7D80-51F2-4250-871C-CA548A9E4ACA}" sibTransId="{B502BC11-E212-448F-88E5-09D2FC7E86EB}"/>
    <dgm:cxn modelId="{203E0ABC-3E48-4B93-98AF-420DA9F22EDC}" type="presOf" srcId="{60C84E3F-BECE-48A1-855C-4D3796212475}" destId="{FABAB87D-CDC2-48BA-BD08-71F7EC6B5E42}" srcOrd="0" destOrd="0" presId="urn:microsoft.com/office/officeart/2005/8/layout/radial2"/>
    <dgm:cxn modelId="{855C6BFE-72A9-4951-8668-D93FFE9298CF}" type="presOf" srcId="{A260CF1D-5357-42EB-92CE-35C207EDAE08}" destId="{FF81B098-3428-4B57-B809-F4CF1B87701A}" srcOrd="0" destOrd="0" presId="urn:microsoft.com/office/officeart/2005/8/layout/radial2"/>
    <dgm:cxn modelId="{6BBC1C75-1381-4D28-8BCD-3A2F6865F3FC}" type="presOf" srcId="{5F0AD0BA-0AFC-4483-8A48-AD8CC5DE68B3}" destId="{3CB2AA93-0E21-426B-AC35-ED210EDBB044}" srcOrd="0" destOrd="0" presId="urn:microsoft.com/office/officeart/2005/8/layout/radial2"/>
    <dgm:cxn modelId="{33129F59-F7A8-43E7-BA3F-1F18FB929C52}" type="presOf" srcId="{EBD0B802-9008-4B83-93A5-F2365D6B9F7D}" destId="{F16A7C85-7F7D-4C4D-BE6D-883D4BB6A779}" srcOrd="0" destOrd="0" presId="urn:microsoft.com/office/officeart/2005/8/layout/radial2"/>
    <dgm:cxn modelId="{19A5AD4F-E5BF-4AE1-95F1-5E97FFD97924}" type="presOf" srcId="{D1EFD073-E0E6-484C-AD1A-EBA4D34B6418}" destId="{3BB412C1-0D4C-4492-9584-339CFD802709}" srcOrd="0" destOrd="0" presId="urn:microsoft.com/office/officeart/2005/8/layout/radial2"/>
    <dgm:cxn modelId="{70DDB48A-FAAA-4783-9676-C05F9D34CFA5}" type="presOf" srcId="{5370C707-6D34-4B08-AED6-94B15B1336E6}" destId="{4FC1D474-C04D-4B82-AAAB-35BAE869CA68}" srcOrd="0" destOrd="0" presId="urn:microsoft.com/office/officeart/2005/8/layout/radial2"/>
    <dgm:cxn modelId="{C76B2703-4469-49C2-B559-C5488BF1DAF7}" type="presOf" srcId="{04F88DE4-9A63-4CD0-BDF3-EFCE054382F0}" destId="{C5815DE5-298E-4D50-A11B-81A3FF4D6304}" srcOrd="0" destOrd="0" presId="urn:microsoft.com/office/officeart/2005/8/layout/radial2"/>
    <dgm:cxn modelId="{2AC89A07-1CE2-4558-8E9E-99D957F3E30F}" srcId="{EC842C44-C1D3-4D66-833E-791E0333C644}" destId="{C90BDDA1-8B58-4ACF-AF36-CC42B1F127C7}" srcOrd="4" destOrd="0" parTransId="{24102C63-395A-4A69-966E-4582E75883B7}" sibTransId="{81368761-A8F7-4D10-AAFD-DE117700F3C0}"/>
    <dgm:cxn modelId="{7243AE39-0E59-40D3-B8EB-3698EEEB17E9}" srcId="{EC842C44-C1D3-4D66-833E-791E0333C644}" destId="{270B921D-3154-4BFB-8C85-94B7FB82E984}" srcOrd="0" destOrd="0" parTransId="{48AF0517-1FCE-4453-94A6-0608BBC95B1B}" sibTransId="{47C342F6-3752-4358-A376-2A02E82534D7}"/>
    <dgm:cxn modelId="{27ABD355-851D-4D48-93AB-DEFB0AEC571C}" type="presOf" srcId="{EC842C44-C1D3-4D66-833E-791E0333C644}" destId="{D6B96518-4227-4C82-976B-E9BBABBEE2DF}" srcOrd="0" destOrd="0" presId="urn:microsoft.com/office/officeart/2005/8/layout/radial2"/>
    <dgm:cxn modelId="{2E008E34-6854-4013-A526-F5908D717667}" type="presOf" srcId="{7A2423F1-00D4-4480-B046-9579FECE06F8}" destId="{359771C4-2734-48A2-8ACC-E163DE0CB487}" srcOrd="0" destOrd="0" presId="urn:microsoft.com/office/officeart/2005/8/layout/radial2"/>
    <dgm:cxn modelId="{CD281A3D-96E2-4BD9-B0A6-CC3FE2F8E1C2}" srcId="{EC842C44-C1D3-4D66-833E-791E0333C644}" destId="{BFED5900-620C-4E6B-BA77-409BFDE6EB90}" srcOrd="1" destOrd="0" parTransId="{81A87198-23A2-4237-8707-DBE1B6CB1916}" sibTransId="{F39842FF-31CA-4B6A-8E99-4DC3D46672E6}"/>
    <dgm:cxn modelId="{77A41A45-A575-490A-9888-4521B0045201}" srcId="{EC842C44-C1D3-4D66-833E-791E0333C644}" destId="{66E0DDA1-D429-406C-B1C0-82A8059CDE75}" srcOrd="2" destOrd="0" parTransId="{126BDC39-41A3-48EB-ACC4-A826694B01A3}" sibTransId="{1AF198D9-534B-4953-B10E-A17BA7039A54}"/>
    <dgm:cxn modelId="{9658CEEF-F3C8-4AD3-89DD-E8313070A711}" type="presOf" srcId="{24102C63-395A-4A69-966E-4582E75883B7}" destId="{3251359A-890D-433B-9744-4DBA16665BA9}" srcOrd="0" destOrd="0" presId="urn:microsoft.com/office/officeart/2005/8/layout/radial2"/>
    <dgm:cxn modelId="{5C834D92-84EB-471D-84D7-0B1C698D4DF5}" type="presOf" srcId="{858B77A7-35A2-4AFC-A9B1-F214DD9743C9}" destId="{96AEAAEA-0C79-44C6-BC6E-701807A0E4E6}" srcOrd="0" destOrd="0" presId="urn:microsoft.com/office/officeart/2005/8/layout/radial2"/>
    <dgm:cxn modelId="{68D1D5C2-36FA-4667-996E-49872B9A5390}" type="presOf" srcId="{074D9F1B-8AE8-4F55-AD8C-EEBA23DF80CA}" destId="{5506C65F-62DB-4E68-A16C-F28943F01BE6}" srcOrd="0" destOrd="0" presId="urn:microsoft.com/office/officeart/2005/8/layout/radial2"/>
    <dgm:cxn modelId="{099ED09A-0EA7-4E85-B82B-FED0B9047E2B}" type="presOf" srcId="{0287F007-F3E3-4F19-9282-F88A324AA078}" destId="{C3692CBF-B1A2-4154-99D1-D38D9DE83B83}" srcOrd="0" destOrd="0" presId="urn:microsoft.com/office/officeart/2005/8/layout/radial2"/>
    <dgm:cxn modelId="{B9BDFBDD-C0B3-4485-8A72-E6F49C9FEB9F}" type="presOf" srcId="{9B2D7D80-51F2-4250-871C-CA548A9E4ACA}" destId="{A2FC5635-DFFD-44B3-8682-FB9ED6AC3937}" srcOrd="0" destOrd="0" presId="urn:microsoft.com/office/officeart/2005/8/layout/radial2"/>
    <dgm:cxn modelId="{C541697A-B9E1-414F-8F51-EEBDAC96A3D1}" srcId="{EC842C44-C1D3-4D66-833E-791E0333C644}" destId="{A260CF1D-5357-42EB-92CE-35C207EDAE08}" srcOrd="6" destOrd="0" parTransId="{5370C707-6D34-4B08-AED6-94B15B1336E6}" sibTransId="{1D07DE1B-1161-490B-8BA6-2A0F76CB09A1}"/>
    <dgm:cxn modelId="{7D051B1E-DE99-4106-96CB-86E484B75E81}" type="presOf" srcId="{C90BDDA1-8B58-4ACF-AF36-CC42B1F127C7}" destId="{87E3E74D-ADCD-4880-8C22-737B32AFFA49}" srcOrd="0" destOrd="0" presId="urn:microsoft.com/office/officeart/2005/8/layout/radial2"/>
    <dgm:cxn modelId="{B52CD6A7-9948-45B1-B798-D4B883228A17}" type="presOf" srcId="{81A87198-23A2-4237-8707-DBE1B6CB1916}" destId="{F541A1B7-685A-4D52-9D33-683450BF2ABB}" srcOrd="0" destOrd="0" presId="urn:microsoft.com/office/officeart/2005/8/layout/radial2"/>
    <dgm:cxn modelId="{A1186063-9040-4C71-B546-FB7AD3B604B5}" srcId="{EC842C44-C1D3-4D66-833E-791E0333C644}" destId="{DE7015F6-0030-47A0-8A50-52860B20D75E}" srcOrd="10" destOrd="0" parTransId="{60C84E3F-BECE-48A1-855C-4D3796212475}" sibTransId="{AC13249D-1415-4255-84A9-F36CDA7E4388}"/>
    <dgm:cxn modelId="{C3354E5A-DCB3-434C-AC22-9903B0F39A85}" type="presOf" srcId="{126BDC39-41A3-48EB-ACC4-A826694B01A3}" destId="{DC0AB0C5-B3E6-4547-970E-2C07DFCCE1BF}" srcOrd="0" destOrd="0" presId="urn:microsoft.com/office/officeart/2005/8/layout/radial2"/>
    <dgm:cxn modelId="{D00D25ED-192A-4923-BB4B-1F56EE93FE06}" type="presOf" srcId="{DE7015F6-0030-47A0-8A50-52860B20D75E}" destId="{CBF06ED7-88C1-4AB5-B188-518787323507}" srcOrd="0" destOrd="0" presId="urn:microsoft.com/office/officeart/2005/8/layout/radial2"/>
    <dgm:cxn modelId="{DFCEA79A-9CD3-49EE-99EA-58576CEFF862}" srcId="{EC842C44-C1D3-4D66-833E-791E0333C644}" destId="{0287F007-F3E3-4F19-9282-F88A324AA078}" srcOrd="11" destOrd="0" parTransId="{EBD0B802-9008-4B83-93A5-F2365D6B9F7D}" sibTransId="{8C349FD5-8962-4F56-80FD-7ED748E208D7}"/>
    <dgm:cxn modelId="{EC8BF42A-2EF1-4359-BAE5-443456C4AE80}" type="presOf" srcId="{86D60E99-7D0B-4369-A003-D0691BFAE231}" destId="{2305CA4D-6A11-41EF-ADB2-C8511B739FAA}" srcOrd="0" destOrd="0" presId="urn:microsoft.com/office/officeart/2005/8/layout/radial2"/>
    <dgm:cxn modelId="{40359B25-6875-486F-B620-1EECB5104C97}" type="presOf" srcId="{66E0DDA1-D429-406C-B1C0-82A8059CDE75}" destId="{6BF95B2B-AE1D-4F6C-B9A5-6AC841FCDF66}" srcOrd="0" destOrd="0" presId="urn:microsoft.com/office/officeart/2005/8/layout/radial2"/>
    <dgm:cxn modelId="{A7856019-17CF-4927-BBE0-AE28F76BB812}" srcId="{EC842C44-C1D3-4D66-833E-791E0333C644}" destId="{858B77A7-35A2-4AFC-A9B1-F214DD9743C9}" srcOrd="9" destOrd="0" parTransId="{11BBB741-3293-42F3-BC06-1C641D37933A}" sibTransId="{D265E1F9-D318-4101-B034-41C1CE189095}"/>
    <dgm:cxn modelId="{89A0D51E-ED68-4306-AEB2-1A220808300B}" srcId="{EC842C44-C1D3-4D66-833E-791E0333C644}" destId="{074D9F1B-8AE8-4F55-AD8C-EEBA23DF80CA}" srcOrd="3" destOrd="0" parTransId="{04F88DE4-9A63-4CD0-BDF3-EFCE054382F0}" sibTransId="{4A932FE2-7B09-43CB-B1ED-52CDB31099DD}"/>
    <dgm:cxn modelId="{2E0B1AE9-D661-43C9-A949-191CF3B1816C}" type="presOf" srcId="{270B921D-3154-4BFB-8C85-94B7FB82E984}" destId="{52737D0A-2F37-4C9B-B47A-01D071282897}" srcOrd="0" destOrd="0" presId="urn:microsoft.com/office/officeart/2005/8/layout/radial2"/>
    <dgm:cxn modelId="{BC4BE3D2-C061-48CB-9CC2-66F0CA0DAEBB}" type="presOf" srcId="{BFED5900-620C-4E6B-BA77-409BFDE6EB90}" destId="{DFCE12C9-2B4C-4AF0-B775-2ACDDEFF46C2}" srcOrd="0" destOrd="0" presId="urn:microsoft.com/office/officeart/2005/8/layout/radial2"/>
    <dgm:cxn modelId="{09D4AC1E-342A-4603-9EA7-87C18E74C66F}" type="presOf" srcId="{50E7C81C-7FBD-4DFB-B440-E1E50001BCB9}" destId="{2B97AC49-5497-430D-A524-A20EFE0DD94F}" srcOrd="0" destOrd="0" presId="urn:microsoft.com/office/officeart/2005/8/layout/radial2"/>
    <dgm:cxn modelId="{4ABCAE6B-EDBD-464D-8374-8A555A014EE0}" type="presOf" srcId="{48AF0517-1FCE-4453-94A6-0608BBC95B1B}" destId="{DB69F74E-9F1D-4B9B-A841-587EB418EBD3}" srcOrd="0" destOrd="0" presId="urn:microsoft.com/office/officeart/2005/8/layout/radial2"/>
    <dgm:cxn modelId="{925DD38E-A49B-4EA3-BDA1-AB18B5A54095}" type="presOf" srcId="{11BBB741-3293-42F3-BC06-1C641D37933A}" destId="{18C395CE-CED2-464E-BC17-DFACEC7712DA}" srcOrd="0" destOrd="0" presId="urn:microsoft.com/office/officeart/2005/8/layout/radial2"/>
    <dgm:cxn modelId="{9A19816B-CFD2-4AA6-AC33-D65DB358EE26}" type="presParOf" srcId="{D6B96518-4227-4C82-976B-E9BBABBEE2DF}" destId="{9AF6D7E6-722A-47A0-BC91-FB8811F5F552}" srcOrd="0" destOrd="0" presId="urn:microsoft.com/office/officeart/2005/8/layout/radial2"/>
    <dgm:cxn modelId="{D768E966-A877-4C54-AA66-93CE2934673B}" type="presParOf" srcId="{9AF6D7E6-722A-47A0-BC91-FB8811F5F552}" destId="{80DE9B26-08AC-4392-899B-6EDDED3DE521}" srcOrd="0" destOrd="0" presId="urn:microsoft.com/office/officeart/2005/8/layout/radial2"/>
    <dgm:cxn modelId="{F136CE69-FA2B-49E8-8B38-B3AB2A68A51F}" type="presParOf" srcId="{80DE9B26-08AC-4392-899B-6EDDED3DE521}" destId="{9FDA5A76-5C30-4C11-A9BE-AB28DC84D694}" srcOrd="0" destOrd="0" presId="urn:microsoft.com/office/officeart/2005/8/layout/radial2"/>
    <dgm:cxn modelId="{C733157B-B073-49D8-9043-FD03092DE743}" type="presParOf" srcId="{80DE9B26-08AC-4392-899B-6EDDED3DE521}" destId="{BDBF97DE-2794-4E5F-9280-05412BE0EA17}" srcOrd="1" destOrd="0" presId="urn:microsoft.com/office/officeart/2005/8/layout/radial2"/>
    <dgm:cxn modelId="{2FC22E47-5CF5-4C17-A2E6-192F639E5D58}" type="presParOf" srcId="{9AF6D7E6-722A-47A0-BC91-FB8811F5F552}" destId="{DB69F74E-9F1D-4B9B-A841-587EB418EBD3}" srcOrd="1" destOrd="0" presId="urn:microsoft.com/office/officeart/2005/8/layout/radial2"/>
    <dgm:cxn modelId="{5F14A08C-F011-4A59-AAA3-C1F3620C36FF}" type="presParOf" srcId="{9AF6D7E6-722A-47A0-BC91-FB8811F5F552}" destId="{7B2C2473-5E10-4E59-91E7-73F4CE1367BD}" srcOrd="2" destOrd="0" presId="urn:microsoft.com/office/officeart/2005/8/layout/radial2"/>
    <dgm:cxn modelId="{2EC396B3-2AA1-4AC3-B722-CE9492B82430}" type="presParOf" srcId="{7B2C2473-5E10-4E59-91E7-73F4CE1367BD}" destId="{52737D0A-2F37-4C9B-B47A-01D071282897}" srcOrd="0" destOrd="0" presId="urn:microsoft.com/office/officeart/2005/8/layout/radial2"/>
    <dgm:cxn modelId="{51D8D284-2FF6-4EE7-878D-838C47A86590}" type="presParOf" srcId="{7B2C2473-5E10-4E59-91E7-73F4CE1367BD}" destId="{02215974-4813-4D14-847C-F8F523CC42F7}" srcOrd="1" destOrd="0" presId="urn:microsoft.com/office/officeart/2005/8/layout/radial2"/>
    <dgm:cxn modelId="{FC9D997E-6EEC-4A9D-93DF-9632748FCED4}" type="presParOf" srcId="{9AF6D7E6-722A-47A0-BC91-FB8811F5F552}" destId="{F541A1B7-685A-4D52-9D33-683450BF2ABB}" srcOrd="3" destOrd="0" presId="urn:microsoft.com/office/officeart/2005/8/layout/radial2"/>
    <dgm:cxn modelId="{8E1F51F3-7FA2-4FFE-B0D1-1CB52C208581}" type="presParOf" srcId="{9AF6D7E6-722A-47A0-BC91-FB8811F5F552}" destId="{DEBCF2C2-773E-480B-9B19-C55BC2B96F99}" srcOrd="4" destOrd="0" presId="urn:microsoft.com/office/officeart/2005/8/layout/radial2"/>
    <dgm:cxn modelId="{C4B5F132-B3BD-45B8-9EE2-290B1535CFDB}" type="presParOf" srcId="{DEBCF2C2-773E-480B-9B19-C55BC2B96F99}" destId="{DFCE12C9-2B4C-4AF0-B775-2ACDDEFF46C2}" srcOrd="0" destOrd="0" presId="urn:microsoft.com/office/officeart/2005/8/layout/radial2"/>
    <dgm:cxn modelId="{C850B643-345A-42B0-BE0F-D9768D55E17D}" type="presParOf" srcId="{DEBCF2C2-773E-480B-9B19-C55BC2B96F99}" destId="{CA7BE37C-13A4-4F0E-9F0F-8FBD035E737B}" srcOrd="1" destOrd="0" presId="urn:microsoft.com/office/officeart/2005/8/layout/radial2"/>
    <dgm:cxn modelId="{80C9B9DB-7D95-41DA-9BAA-129071E272FC}" type="presParOf" srcId="{9AF6D7E6-722A-47A0-BC91-FB8811F5F552}" destId="{DC0AB0C5-B3E6-4547-970E-2C07DFCCE1BF}" srcOrd="5" destOrd="0" presId="urn:microsoft.com/office/officeart/2005/8/layout/radial2"/>
    <dgm:cxn modelId="{BA1C0D7A-E427-46D9-A8D5-2D44A2FDFF78}" type="presParOf" srcId="{9AF6D7E6-722A-47A0-BC91-FB8811F5F552}" destId="{129BF02C-A819-4384-8FE4-01E3166081C5}" srcOrd="6" destOrd="0" presId="urn:microsoft.com/office/officeart/2005/8/layout/radial2"/>
    <dgm:cxn modelId="{28E6D021-8ED3-4EA7-BBF6-72A0DC9C60DF}" type="presParOf" srcId="{129BF02C-A819-4384-8FE4-01E3166081C5}" destId="{6BF95B2B-AE1D-4F6C-B9A5-6AC841FCDF66}" srcOrd="0" destOrd="0" presId="urn:microsoft.com/office/officeart/2005/8/layout/radial2"/>
    <dgm:cxn modelId="{CD54E18B-522E-4984-A67D-3B3B81D54FF7}" type="presParOf" srcId="{129BF02C-A819-4384-8FE4-01E3166081C5}" destId="{673AAFEC-E1EE-4973-8BCF-25519C2552C5}" srcOrd="1" destOrd="0" presId="urn:microsoft.com/office/officeart/2005/8/layout/radial2"/>
    <dgm:cxn modelId="{E044D92F-6DDB-4B98-8D44-A6AED2E0C4FA}" type="presParOf" srcId="{9AF6D7E6-722A-47A0-BC91-FB8811F5F552}" destId="{C5815DE5-298E-4D50-A11B-81A3FF4D6304}" srcOrd="7" destOrd="0" presId="urn:microsoft.com/office/officeart/2005/8/layout/radial2"/>
    <dgm:cxn modelId="{D6A1D58F-D053-4779-9044-74DBB66BA9CB}" type="presParOf" srcId="{9AF6D7E6-722A-47A0-BC91-FB8811F5F552}" destId="{4DB2BAB3-E639-41AC-8D61-01B78C3928F7}" srcOrd="8" destOrd="0" presId="urn:microsoft.com/office/officeart/2005/8/layout/radial2"/>
    <dgm:cxn modelId="{53B7D7B9-CB41-47F2-AEB3-4C699C86FFBB}" type="presParOf" srcId="{4DB2BAB3-E639-41AC-8D61-01B78C3928F7}" destId="{5506C65F-62DB-4E68-A16C-F28943F01BE6}" srcOrd="0" destOrd="0" presId="urn:microsoft.com/office/officeart/2005/8/layout/radial2"/>
    <dgm:cxn modelId="{A46E37DC-96F9-4B31-954B-25494A69B921}" type="presParOf" srcId="{4DB2BAB3-E639-41AC-8D61-01B78C3928F7}" destId="{11694E6C-9E24-454D-91F6-505DEB666959}" srcOrd="1" destOrd="0" presId="urn:microsoft.com/office/officeart/2005/8/layout/radial2"/>
    <dgm:cxn modelId="{B2034EB2-30A5-4A1E-AE1B-5C3EA08E0E14}" type="presParOf" srcId="{9AF6D7E6-722A-47A0-BC91-FB8811F5F552}" destId="{3251359A-890D-433B-9744-4DBA16665BA9}" srcOrd="9" destOrd="0" presId="urn:microsoft.com/office/officeart/2005/8/layout/radial2"/>
    <dgm:cxn modelId="{C226B465-EB29-4D61-A8E8-86FF78988BCD}" type="presParOf" srcId="{9AF6D7E6-722A-47A0-BC91-FB8811F5F552}" destId="{305AEEE2-9E61-4994-94CD-B078392C2F5B}" srcOrd="10" destOrd="0" presId="urn:microsoft.com/office/officeart/2005/8/layout/radial2"/>
    <dgm:cxn modelId="{CB4DDFA4-319B-4557-BB52-71226284F107}" type="presParOf" srcId="{305AEEE2-9E61-4994-94CD-B078392C2F5B}" destId="{87E3E74D-ADCD-4880-8C22-737B32AFFA49}" srcOrd="0" destOrd="0" presId="urn:microsoft.com/office/officeart/2005/8/layout/radial2"/>
    <dgm:cxn modelId="{05A72634-854A-4961-B55E-447C5380726F}" type="presParOf" srcId="{305AEEE2-9E61-4994-94CD-B078392C2F5B}" destId="{A210C580-3B0A-4ED1-A046-5D115CF4BEA6}" srcOrd="1" destOrd="0" presId="urn:microsoft.com/office/officeart/2005/8/layout/radial2"/>
    <dgm:cxn modelId="{C33F2022-566D-4C07-8131-DA6725CE22A0}" type="presParOf" srcId="{9AF6D7E6-722A-47A0-BC91-FB8811F5F552}" destId="{A2FC5635-DFFD-44B3-8682-FB9ED6AC3937}" srcOrd="11" destOrd="0" presId="urn:microsoft.com/office/officeart/2005/8/layout/radial2"/>
    <dgm:cxn modelId="{A183C4F6-1DD7-431D-9FC3-31AF09B29F51}" type="presParOf" srcId="{9AF6D7E6-722A-47A0-BC91-FB8811F5F552}" destId="{578CF58A-6392-483E-8F89-2035E9BD896E}" srcOrd="12" destOrd="0" presId="urn:microsoft.com/office/officeart/2005/8/layout/radial2"/>
    <dgm:cxn modelId="{BA30AEDB-3EE5-4785-B9BB-E40DFDB2733A}" type="presParOf" srcId="{578CF58A-6392-483E-8F89-2035E9BD896E}" destId="{359771C4-2734-48A2-8ACC-E163DE0CB487}" srcOrd="0" destOrd="0" presId="urn:microsoft.com/office/officeart/2005/8/layout/radial2"/>
    <dgm:cxn modelId="{9FD47720-759F-4987-9E11-164D3FCA5A18}" type="presParOf" srcId="{578CF58A-6392-483E-8F89-2035E9BD896E}" destId="{76BF5401-6F6E-43E8-90FC-47F71DA17976}" srcOrd="1" destOrd="0" presId="urn:microsoft.com/office/officeart/2005/8/layout/radial2"/>
    <dgm:cxn modelId="{30E58CED-E938-410F-86A8-A1FDDDB8BD06}" type="presParOf" srcId="{9AF6D7E6-722A-47A0-BC91-FB8811F5F552}" destId="{4FC1D474-C04D-4B82-AAAB-35BAE869CA68}" srcOrd="13" destOrd="0" presId="urn:microsoft.com/office/officeart/2005/8/layout/radial2"/>
    <dgm:cxn modelId="{D7E281EC-B04D-4480-A472-F6F32A27B9B8}" type="presParOf" srcId="{9AF6D7E6-722A-47A0-BC91-FB8811F5F552}" destId="{D738CC26-D1E1-4BD9-A478-973F88D63FBD}" srcOrd="14" destOrd="0" presId="urn:microsoft.com/office/officeart/2005/8/layout/radial2"/>
    <dgm:cxn modelId="{59202034-AB18-47C4-BADB-A73289BA3093}" type="presParOf" srcId="{D738CC26-D1E1-4BD9-A478-973F88D63FBD}" destId="{FF81B098-3428-4B57-B809-F4CF1B87701A}" srcOrd="0" destOrd="0" presId="urn:microsoft.com/office/officeart/2005/8/layout/radial2"/>
    <dgm:cxn modelId="{9A1162DD-3CD6-41CE-A3A1-43612A9DCA1B}" type="presParOf" srcId="{D738CC26-D1E1-4BD9-A478-973F88D63FBD}" destId="{0BC6B16B-4C11-4455-A99C-505EAFF4B2EB}" srcOrd="1" destOrd="0" presId="urn:microsoft.com/office/officeart/2005/8/layout/radial2"/>
    <dgm:cxn modelId="{C2D78A52-EEEB-45AB-A3D1-2A6712E9F297}" type="presParOf" srcId="{9AF6D7E6-722A-47A0-BC91-FB8811F5F552}" destId="{3BB412C1-0D4C-4492-9584-339CFD802709}" srcOrd="15" destOrd="0" presId="urn:microsoft.com/office/officeart/2005/8/layout/radial2"/>
    <dgm:cxn modelId="{E530B783-D243-492D-B10B-3AA0996ED74D}" type="presParOf" srcId="{9AF6D7E6-722A-47A0-BC91-FB8811F5F552}" destId="{E817D190-4E03-4211-B017-7D4EDD80520F}" srcOrd="16" destOrd="0" presId="urn:microsoft.com/office/officeart/2005/8/layout/radial2"/>
    <dgm:cxn modelId="{D141E28A-BE6E-46C8-AC06-9EB432E48F92}" type="presParOf" srcId="{E817D190-4E03-4211-B017-7D4EDD80520F}" destId="{2B97AC49-5497-430D-A524-A20EFE0DD94F}" srcOrd="0" destOrd="0" presId="urn:microsoft.com/office/officeart/2005/8/layout/radial2"/>
    <dgm:cxn modelId="{D1873AA3-A3E1-454B-BD6F-9E6DC91378F0}" type="presParOf" srcId="{E817D190-4E03-4211-B017-7D4EDD80520F}" destId="{D0353778-EFEC-4DEC-ABDD-5221E99958F4}" srcOrd="1" destOrd="0" presId="urn:microsoft.com/office/officeart/2005/8/layout/radial2"/>
    <dgm:cxn modelId="{45353877-9067-4DB6-82FA-53103714AF54}" type="presParOf" srcId="{9AF6D7E6-722A-47A0-BC91-FB8811F5F552}" destId="{3CB2AA93-0E21-426B-AC35-ED210EDBB044}" srcOrd="17" destOrd="0" presId="urn:microsoft.com/office/officeart/2005/8/layout/radial2"/>
    <dgm:cxn modelId="{AB3B66FD-08B9-4DAF-BE17-9A3B42D4A5B5}" type="presParOf" srcId="{9AF6D7E6-722A-47A0-BC91-FB8811F5F552}" destId="{F17EC6D5-6769-4E72-93D4-1C0D43F5E9D4}" srcOrd="18" destOrd="0" presId="urn:microsoft.com/office/officeart/2005/8/layout/radial2"/>
    <dgm:cxn modelId="{7D8439C4-3654-40F8-91FD-01BD79AEC7E8}" type="presParOf" srcId="{F17EC6D5-6769-4E72-93D4-1C0D43F5E9D4}" destId="{2305CA4D-6A11-41EF-ADB2-C8511B739FAA}" srcOrd="0" destOrd="0" presId="urn:microsoft.com/office/officeart/2005/8/layout/radial2"/>
    <dgm:cxn modelId="{8DA22753-B31F-467F-A20E-71DD03BA904F}" type="presParOf" srcId="{F17EC6D5-6769-4E72-93D4-1C0D43F5E9D4}" destId="{FE63C83D-520A-4390-A16C-B9070DA722AD}" srcOrd="1" destOrd="0" presId="urn:microsoft.com/office/officeart/2005/8/layout/radial2"/>
    <dgm:cxn modelId="{F82F34C6-C923-45B2-9ED3-0B5F8563367A}" type="presParOf" srcId="{9AF6D7E6-722A-47A0-BC91-FB8811F5F552}" destId="{18C395CE-CED2-464E-BC17-DFACEC7712DA}" srcOrd="19" destOrd="0" presId="urn:microsoft.com/office/officeart/2005/8/layout/radial2"/>
    <dgm:cxn modelId="{C9200769-AD65-46E3-BA43-EDEFE21398B0}" type="presParOf" srcId="{9AF6D7E6-722A-47A0-BC91-FB8811F5F552}" destId="{0CF395F7-2D0C-4404-99DF-334CA987D355}" srcOrd="20" destOrd="0" presId="urn:microsoft.com/office/officeart/2005/8/layout/radial2"/>
    <dgm:cxn modelId="{AC1B6B80-C789-4E00-8C9F-87E0C521815B}" type="presParOf" srcId="{0CF395F7-2D0C-4404-99DF-334CA987D355}" destId="{96AEAAEA-0C79-44C6-BC6E-701807A0E4E6}" srcOrd="0" destOrd="0" presId="urn:microsoft.com/office/officeart/2005/8/layout/radial2"/>
    <dgm:cxn modelId="{9EA66169-318B-41A3-B4C1-EF6C4C794C38}" type="presParOf" srcId="{0CF395F7-2D0C-4404-99DF-334CA987D355}" destId="{F54BDBAA-441A-46D3-99CA-75D08A3360C9}" srcOrd="1" destOrd="0" presId="urn:microsoft.com/office/officeart/2005/8/layout/radial2"/>
    <dgm:cxn modelId="{9362F2B3-E2BE-4BDC-87EC-3767CC05D661}" type="presParOf" srcId="{9AF6D7E6-722A-47A0-BC91-FB8811F5F552}" destId="{FABAB87D-CDC2-48BA-BD08-71F7EC6B5E42}" srcOrd="21" destOrd="0" presId="urn:microsoft.com/office/officeart/2005/8/layout/radial2"/>
    <dgm:cxn modelId="{8D020E9B-14A3-4667-BD8D-05EC07481967}" type="presParOf" srcId="{9AF6D7E6-722A-47A0-BC91-FB8811F5F552}" destId="{75E49C58-0254-4995-A625-ECB5E2C679A6}" srcOrd="22" destOrd="0" presId="urn:microsoft.com/office/officeart/2005/8/layout/radial2"/>
    <dgm:cxn modelId="{6239140E-6DF6-49B6-B912-FF90895A7D3A}" type="presParOf" srcId="{75E49C58-0254-4995-A625-ECB5E2C679A6}" destId="{CBF06ED7-88C1-4AB5-B188-518787323507}" srcOrd="0" destOrd="0" presId="urn:microsoft.com/office/officeart/2005/8/layout/radial2"/>
    <dgm:cxn modelId="{D154390F-1D27-42DD-A810-E36D99F21172}" type="presParOf" srcId="{75E49C58-0254-4995-A625-ECB5E2C679A6}" destId="{4A594E27-5CA6-414D-B016-614F87318CC4}" srcOrd="1" destOrd="0" presId="urn:microsoft.com/office/officeart/2005/8/layout/radial2"/>
    <dgm:cxn modelId="{0624D643-3F02-401F-A022-A034FBD700E4}" type="presParOf" srcId="{9AF6D7E6-722A-47A0-BC91-FB8811F5F552}" destId="{F16A7C85-7F7D-4C4D-BE6D-883D4BB6A779}" srcOrd="23" destOrd="0" presId="urn:microsoft.com/office/officeart/2005/8/layout/radial2"/>
    <dgm:cxn modelId="{7DE9BCD2-1738-4736-BBD4-F583203DCBDF}" type="presParOf" srcId="{9AF6D7E6-722A-47A0-BC91-FB8811F5F552}" destId="{93A548F4-C55C-40BB-B299-B862273B4EDD}" srcOrd="24" destOrd="0" presId="urn:microsoft.com/office/officeart/2005/8/layout/radial2"/>
    <dgm:cxn modelId="{14DEFF52-A8BC-4D87-8D9C-B91537C3ACD5}" type="presParOf" srcId="{93A548F4-C55C-40BB-B299-B862273B4EDD}" destId="{C3692CBF-B1A2-4154-99D1-D38D9DE83B83}" srcOrd="0" destOrd="0" presId="urn:microsoft.com/office/officeart/2005/8/layout/radial2"/>
    <dgm:cxn modelId="{2EC4D006-406E-484F-96A0-4511D59CCD98}" type="presParOf" srcId="{93A548F4-C55C-40BB-B299-B862273B4EDD}" destId="{FAE456CE-DC6B-480A-A6D9-FCCFB4ECBCA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B1FE5F-DA47-4CF1-9CA2-B5AB6B189BD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FC87A4-C687-4AA1-8DDA-E584453920EA}">
      <dgm:prSet custT="1"/>
      <dgm:spPr/>
      <dgm:t>
        <a:bodyPr/>
        <a:lstStyle/>
        <a:p>
          <a:pPr algn="ctr" rtl="0"/>
          <a:r>
            <a:rPr lang="ru-RU" sz="3200" dirty="0" smtClean="0">
              <a:latin typeface="Monotype Corsiva" pitchFamily="66" charset="0"/>
            </a:rPr>
            <a:t>Самообразование:</a:t>
          </a:r>
          <a:endParaRPr lang="ru-RU" sz="3200" dirty="0">
            <a:latin typeface="Monotype Corsiva" pitchFamily="66" charset="0"/>
          </a:endParaRPr>
        </a:p>
      </dgm:t>
    </dgm:pt>
    <dgm:pt modelId="{45DB88BF-4048-4E9B-B080-FD37ADDD2F41}" type="parTrans" cxnId="{0945CBC9-DF5C-4F9A-A135-0DFBA411F342}">
      <dgm:prSet/>
      <dgm:spPr/>
      <dgm:t>
        <a:bodyPr/>
        <a:lstStyle/>
        <a:p>
          <a:endParaRPr lang="ru-RU"/>
        </a:p>
      </dgm:t>
    </dgm:pt>
    <dgm:pt modelId="{D1AA1C2C-2576-4C1B-AE32-B61EA0F468AA}" type="sibTrans" cxnId="{0945CBC9-DF5C-4F9A-A135-0DFBA411F342}">
      <dgm:prSet/>
      <dgm:spPr/>
      <dgm:t>
        <a:bodyPr/>
        <a:lstStyle/>
        <a:p>
          <a:endParaRPr lang="ru-RU"/>
        </a:p>
      </dgm:t>
    </dgm:pt>
    <dgm:pt modelId="{22603E28-9C56-4F65-97A3-9CC0862A2BE8}">
      <dgm:prSet custT="1"/>
      <dgm:spPr/>
      <dgm:t>
        <a:bodyPr/>
        <a:lstStyle/>
        <a:p>
          <a:pPr algn="ctr" rtl="0"/>
          <a:r>
            <a:rPr lang="ru-RU" sz="1800" i="1" dirty="0" smtClean="0"/>
            <a:t>Игры:  деловые, сюжетно-ролевые, настольные.</a:t>
          </a:r>
          <a:endParaRPr lang="ru-RU" sz="1800" i="1" dirty="0"/>
        </a:p>
      </dgm:t>
    </dgm:pt>
    <dgm:pt modelId="{1479DC5E-8666-4EB8-BA4C-07A006281398}" type="parTrans" cxnId="{6E986A94-AA40-46CC-A9BF-F0A674F2D438}">
      <dgm:prSet/>
      <dgm:spPr/>
      <dgm:t>
        <a:bodyPr/>
        <a:lstStyle/>
        <a:p>
          <a:endParaRPr lang="ru-RU"/>
        </a:p>
      </dgm:t>
    </dgm:pt>
    <dgm:pt modelId="{8FA44FB5-A4EC-44CF-A66D-92A1A9B0D550}" type="sibTrans" cxnId="{6E986A94-AA40-46CC-A9BF-F0A674F2D438}">
      <dgm:prSet/>
      <dgm:spPr/>
      <dgm:t>
        <a:bodyPr/>
        <a:lstStyle/>
        <a:p>
          <a:endParaRPr lang="ru-RU"/>
        </a:p>
      </dgm:t>
    </dgm:pt>
    <dgm:pt modelId="{56C56039-6A13-418C-8F17-FA30B54F2ADA}">
      <dgm:prSet custT="1"/>
      <dgm:spPr/>
      <dgm:t>
        <a:bodyPr/>
        <a:lstStyle/>
        <a:p>
          <a:pPr algn="ctr" rtl="0"/>
          <a:r>
            <a:rPr lang="ru-RU" sz="1800" i="1" dirty="0" smtClean="0"/>
            <a:t>Коллекционирование различных предметов, хобби.</a:t>
          </a:r>
          <a:endParaRPr lang="ru-RU" sz="1800" i="1" dirty="0"/>
        </a:p>
      </dgm:t>
    </dgm:pt>
    <dgm:pt modelId="{F55429D9-FE41-4D05-8FE3-7C4A854E9D70}" type="parTrans" cxnId="{CC4CD5FF-2F08-4E2F-8D66-937AEDC0ACBE}">
      <dgm:prSet/>
      <dgm:spPr/>
      <dgm:t>
        <a:bodyPr/>
        <a:lstStyle/>
        <a:p>
          <a:endParaRPr lang="ru-RU"/>
        </a:p>
      </dgm:t>
    </dgm:pt>
    <dgm:pt modelId="{04C20E29-2171-450F-B31E-12B2EAEBA115}" type="sibTrans" cxnId="{CC4CD5FF-2F08-4E2F-8D66-937AEDC0ACBE}">
      <dgm:prSet/>
      <dgm:spPr/>
      <dgm:t>
        <a:bodyPr/>
        <a:lstStyle/>
        <a:p>
          <a:endParaRPr lang="ru-RU"/>
        </a:p>
      </dgm:t>
    </dgm:pt>
    <dgm:pt modelId="{FA395220-1723-4F79-B061-D287328E2AB3}">
      <dgm:prSet custT="1"/>
      <dgm:spPr/>
      <dgm:t>
        <a:bodyPr/>
        <a:lstStyle/>
        <a:p>
          <a:pPr algn="ctr" rtl="0"/>
          <a:r>
            <a:rPr lang="ru-RU" sz="1800" i="1" dirty="0" smtClean="0"/>
            <a:t>Экспериментирование.</a:t>
          </a:r>
          <a:endParaRPr lang="ru-RU" sz="1800" i="1" dirty="0"/>
        </a:p>
      </dgm:t>
    </dgm:pt>
    <dgm:pt modelId="{3030093E-E3A3-4801-BC93-F20B02792CE7}" type="parTrans" cxnId="{3AC58C6E-2FAA-44D0-AAF6-52C3D68214F5}">
      <dgm:prSet/>
      <dgm:spPr/>
      <dgm:t>
        <a:bodyPr/>
        <a:lstStyle/>
        <a:p>
          <a:endParaRPr lang="ru-RU"/>
        </a:p>
      </dgm:t>
    </dgm:pt>
    <dgm:pt modelId="{9F8B0727-0013-463E-9A11-9F7B4567BE73}" type="sibTrans" cxnId="{3AC58C6E-2FAA-44D0-AAF6-52C3D68214F5}">
      <dgm:prSet/>
      <dgm:spPr/>
      <dgm:t>
        <a:bodyPr/>
        <a:lstStyle/>
        <a:p>
          <a:endParaRPr lang="ru-RU"/>
        </a:p>
      </dgm:t>
    </dgm:pt>
    <dgm:pt modelId="{6104F507-4758-4868-8511-424081B07397}">
      <dgm:prSet custT="1"/>
      <dgm:spPr/>
      <dgm:t>
        <a:bodyPr/>
        <a:lstStyle/>
        <a:p>
          <a:pPr algn="ctr" rtl="0"/>
          <a:r>
            <a:rPr lang="ru-RU" sz="1800" i="1" dirty="0" smtClean="0"/>
            <a:t>Самодеятельная познавательная и художественно-продуктивная деятельность.</a:t>
          </a:r>
          <a:endParaRPr lang="ru-RU" sz="1800" i="1" dirty="0"/>
        </a:p>
      </dgm:t>
    </dgm:pt>
    <dgm:pt modelId="{1A369468-499C-4A01-9DD2-0916335D8608}" type="parTrans" cxnId="{042E7AD4-F46D-4563-BB25-F376F5F59728}">
      <dgm:prSet/>
      <dgm:spPr/>
      <dgm:t>
        <a:bodyPr/>
        <a:lstStyle/>
        <a:p>
          <a:endParaRPr lang="ru-RU"/>
        </a:p>
      </dgm:t>
    </dgm:pt>
    <dgm:pt modelId="{7A017257-0D44-4271-BDF7-DE33E1EBD4E2}" type="sibTrans" cxnId="{042E7AD4-F46D-4563-BB25-F376F5F59728}">
      <dgm:prSet/>
      <dgm:spPr/>
      <dgm:t>
        <a:bodyPr/>
        <a:lstStyle/>
        <a:p>
          <a:endParaRPr lang="ru-RU"/>
        </a:p>
      </dgm:t>
    </dgm:pt>
    <dgm:pt modelId="{27BDBF79-AB32-412B-A30F-3A0FA7657F34}">
      <dgm:prSet custT="1"/>
      <dgm:spPr/>
      <dgm:t>
        <a:bodyPr/>
        <a:lstStyle/>
        <a:p>
          <a:pPr algn="ctr" rtl="0"/>
          <a:r>
            <a:rPr lang="ru-RU" sz="1800" i="1" dirty="0" smtClean="0"/>
            <a:t>Познавательные беседы.</a:t>
          </a:r>
          <a:endParaRPr lang="ru-RU" sz="1800" i="1" dirty="0"/>
        </a:p>
      </dgm:t>
    </dgm:pt>
    <dgm:pt modelId="{EBA62A58-E6C0-424C-82C7-9A77BE906002}" type="parTrans" cxnId="{60017FB3-34EE-4F39-A077-C093101585B2}">
      <dgm:prSet/>
      <dgm:spPr/>
      <dgm:t>
        <a:bodyPr/>
        <a:lstStyle/>
        <a:p>
          <a:endParaRPr lang="ru-RU"/>
        </a:p>
      </dgm:t>
    </dgm:pt>
    <dgm:pt modelId="{E3CDE087-5C22-4DF2-8C3B-D73F3386C53C}" type="sibTrans" cxnId="{60017FB3-34EE-4F39-A077-C093101585B2}">
      <dgm:prSet/>
      <dgm:spPr/>
      <dgm:t>
        <a:bodyPr/>
        <a:lstStyle/>
        <a:p>
          <a:endParaRPr lang="ru-RU"/>
        </a:p>
      </dgm:t>
    </dgm:pt>
    <dgm:pt modelId="{440A8EB7-FC0E-45A4-BBA5-734308463F0D}">
      <dgm:prSet custT="1"/>
      <dgm:spPr/>
      <dgm:t>
        <a:bodyPr/>
        <a:lstStyle/>
        <a:p>
          <a:pPr algn="ctr" rtl="0"/>
          <a:r>
            <a:rPr lang="ru-RU" sz="1800" i="1" dirty="0" smtClean="0"/>
            <a:t>Экскурсии: в парк, в лес, по историческим местам</a:t>
          </a:r>
          <a:endParaRPr lang="ru-RU" sz="1800" i="1" dirty="0"/>
        </a:p>
      </dgm:t>
    </dgm:pt>
    <dgm:pt modelId="{13796444-79C8-4FB0-9B66-B473B6C1287F}" type="parTrans" cxnId="{6EDC9D33-7E09-4830-9017-74C7461D6E1E}">
      <dgm:prSet/>
      <dgm:spPr/>
      <dgm:t>
        <a:bodyPr/>
        <a:lstStyle/>
        <a:p>
          <a:endParaRPr lang="ru-RU"/>
        </a:p>
      </dgm:t>
    </dgm:pt>
    <dgm:pt modelId="{118FF725-57A7-4F6D-904C-2A904A9A27F6}" type="sibTrans" cxnId="{6EDC9D33-7E09-4830-9017-74C7461D6E1E}">
      <dgm:prSet/>
      <dgm:spPr/>
      <dgm:t>
        <a:bodyPr/>
        <a:lstStyle/>
        <a:p>
          <a:endParaRPr lang="ru-RU"/>
        </a:p>
      </dgm:t>
    </dgm:pt>
    <dgm:pt modelId="{1ABB7FF9-E38A-4D09-977B-14D4A690595A}">
      <dgm:prSet custT="1"/>
      <dgm:spPr/>
      <dgm:t>
        <a:bodyPr/>
        <a:lstStyle/>
        <a:p>
          <a:pPr algn="ctr" rtl="0"/>
          <a:r>
            <a:rPr lang="ru-RU" sz="1800" i="1" dirty="0" smtClean="0"/>
            <a:t>Посещение музеев, выставок, театров, цирка, зоопарка др. </a:t>
          </a:r>
          <a:endParaRPr lang="ru-RU" sz="1800" i="1" dirty="0"/>
        </a:p>
      </dgm:t>
    </dgm:pt>
    <dgm:pt modelId="{92113579-E8DD-4019-88F4-2E7B0368BEC0}" type="parTrans" cxnId="{AD0E2357-BCE5-48EB-8780-79FB9C240946}">
      <dgm:prSet/>
      <dgm:spPr/>
      <dgm:t>
        <a:bodyPr/>
        <a:lstStyle/>
        <a:p>
          <a:endParaRPr lang="ru-RU"/>
        </a:p>
      </dgm:t>
    </dgm:pt>
    <dgm:pt modelId="{BD283E35-7F30-48CC-8D40-80BB147DBE47}" type="sibTrans" cxnId="{AD0E2357-BCE5-48EB-8780-79FB9C240946}">
      <dgm:prSet/>
      <dgm:spPr/>
      <dgm:t>
        <a:bodyPr/>
        <a:lstStyle/>
        <a:p>
          <a:endParaRPr lang="ru-RU"/>
        </a:p>
      </dgm:t>
    </dgm:pt>
    <dgm:pt modelId="{C5BD2CC8-A747-477E-A945-DEB76A122058}" type="pres">
      <dgm:prSet presAssocID="{0AB1FE5F-DA47-4CF1-9CA2-B5AB6B189B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01E5B5-4A6E-49D5-8971-E4C7B15B6186}" type="pres">
      <dgm:prSet presAssocID="{B6FC87A4-C687-4AA1-8DDA-E584453920EA}" presName="parentText" presStyleLbl="node1" presStyleIdx="0" presStyleCnt="8" custLinFactNeighborY="-473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77E62-41B1-43CE-8ACC-E7373A17D1D0}" type="pres">
      <dgm:prSet presAssocID="{D1AA1C2C-2576-4C1B-AE32-B61EA0F468AA}" presName="spacer" presStyleCnt="0"/>
      <dgm:spPr/>
    </dgm:pt>
    <dgm:pt modelId="{D557489E-0B57-45EE-89B8-DB145456FA35}" type="pres">
      <dgm:prSet presAssocID="{22603E28-9C56-4F65-97A3-9CC0862A2BE8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1FCF5-B9C2-4CB2-862A-5515545D1A6F}" type="pres">
      <dgm:prSet presAssocID="{8FA44FB5-A4EC-44CF-A66D-92A1A9B0D550}" presName="spacer" presStyleCnt="0"/>
      <dgm:spPr/>
    </dgm:pt>
    <dgm:pt modelId="{09653FC2-E0FB-4DF1-9339-5CDB760894EE}" type="pres">
      <dgm:prSet presAssocID="{56C56039-6A13-418C-8F17-FA30B54F2ADA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8185AB-0643-445F-854E-E16A61FB4BC3}" type="pres">
      <dgm:prSet presAssocID="{04C20E29-2171-450F-B31E-12B2EAEBA115}" presName="spacer" presStyleCnt="0"/>
      <dgm:spPr/>
    </dgm:pt>
    <dgm:pt modelId="{ED59DEF7-B2D9-45F4-B1DC-04A235D54F47}" type="pres">
      <dgm:prSet presAssocID="{FA395220-1723-4F79-B061-D287328E2AB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4EDAD-A89F-43B1-8C0C-4A039470F56C}" type="pres">
      <dgm:prSet presAssocID="{9F8B0727-0013-463E-9A11-9F7B4567BE73}" presName="spacer" presStyleCnt="0"/>
      <dgm:spPr/>
    </dgm:pt>
    <dgm:pt modelId="{909266E0-204D-4A11-96A3-117EE07769F6}" type="pres">
      <dgm:prSet presAssocID="{6104F507-4758-4868-8511-424081B07397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A30F5B-31DC-4433-B3A2-C4599F87562A}" type="pres">
      <dgm:prSet presAssocID="{7A017257-0D44-4271-BDF7-DE33E1EBD4E2}" presName="spacer" presStyleCnt="0"/>
      <dgm:spPr/>
    </dgm:pt>
    <dgm:pt modelId="{5DE09F0D-7D6E-4A38-A943-5C92684E895E}" type="pres">
      <dgm:prSet presAssocID="{27BDBF79-AB32-412B-A30F-3A0FA7657F34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3F164-2B16-4C2F-BA04-CC2F1532A668}" type="pres">
      <dgm:prSet presAssocID="{E3CDE087-5C22-4DF2-8C3B-D73F3386C53C}" presName="spacer" presStyleCnt="0"/>
      <dgm:spPr/>
    </dgm:pt>
    <dgm:pt modelId="{2D319CCD-BF71-4DCF-AC53-127B2303AA1A}" type="pres">
      <dgm:prSet presAssocID="{440A8EB7-FC0E-45A4-BBA5-734308463F0D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3A075-2879-4FF9-AC89-E16CBF4042CC}" type="pres">
      <dgm:prSet presAssocID="{118FF725-57A7-4F6D-904C-2A904A9A27F6}" presName="spacer" presStyleCnt="0"/>
      <dgm:spPr/>
    </dgm:pt>
    <dgm:pt modelId="{CB3EB474-485B-44D1-8DAC-FD6F99D58036}" type="pres">
      <dgm:prSet presAssocID="{1ABB7FF9-E38A-4D09-977B-14D4A690595A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7136F8-351C-40EB-81A1-2F66360195C9}" type="presOf" srcId="{56C56039-6A13-418C-8F17-FA30B54F2ADA}" destId="{09653FC2-E0FB-4DF1-9339-5CDB760894EE}" srcOrd="0" destOrd="0" presId="urn:microsoft.com/office/officeart/2005/8/layout/vList2"/>
    <dgm:cxn modelId="{6E986A94-AA40-46CC-A9BF-F0A674F2D438}" srcId="{0AB1FE5F-DA47-4CF1-9CA2-B5AB6B189BD5}" destId="{22603E28-9C56-4F65-97A3-9CC0862A2BE8}" srcOrd="1" destOrd="0" parTransId="{1479DC5E-8666-4EB8-BA4C-07A006281398}" sibTransId="{8FA44FB5-A4EC-44CF-A66D-92A1A9B0D550}"/>
    <dgm:cxn modelId="{B33CC957-BD79-449A-A6D5-8CEE27D2B0A2}" type="presOf" srcId="{0AB1FE5F-DA47-4CF1-9CA2-B5AB6B189BD5}" destId="{C5BD2CC8-A747-477E-A945-DEB76A122058}" srcOrd="0" destOrd="0" presId="urn:microsoft.com/office/officeart/2005/8/layout/vList2"/>
    <dgm:cxn modelId="{CF08E00C-1A12-4C0A-B1D6-0C4D885B4468}" type="presOf" srcId="{6104F507-4758-4868-8511-424081B07397}" destId="{909266E0-204D-4A11-96A3-117EE07769F6}" srcOrd="0" destOrd="0" presId="urn:microsoft.com/office/officeart/2005/8/layout/vList2"/>
    <dgm:cxn modelId="{6BE8043A-543F-4815-94F9-9165158DCE54}" type="presOf" srcId="{440A8EB7-FC0E-45A4-BBA5-734308463F0D}" destId="{2D319CCD-BF71-4DCF-AC53-127B2303AA1A}" srcOrd="0" destOrd="0" presId="urn:microsoft.com/office/officeart/2005/8/layout/vList2"/>
    <dgm:cxn modelId="{445767DC-3C4C-41D3-8E27-8F8D7DBD647E}" type="presOf" srcId="{1ABB7FF9-E38A-4D09-977B-14D4A690595A}" destId="{CB3EB474-485B-44D1-8DAC-FD6F99D58036}" srcOrd="0" destOrd="0" presId="urn:microsoft.com/office/officeart/2005/8/layout/vList2"/>
    <dgm:cxn modelId="{F209E8C6-796D-4B37-96AD-A0BDFAAC4FDE}" type="presOf" srcId="{27BDBF79-AB32-412B-A30F-3A0FA7657F34}" destId="{5DE09F0D-7D6E-4A38-A943-5C92684E895E}" srcOrd="0" destOrd="0" presId="urn:microsoft.com/office/officeart/2005/8/layout/vList2"/>
    <dgm:cxn modelId="{6EDC9D33-7E09-4830-9017-74C7461D6E1E}" srcId="{0AB1FE5F-DA47-4CF1-9CA2-B5AB6B189BD5}" destId="{440A8EB7-FC0E-45A4-BBA5-734308463F0D}" srcOrd="6" destOrd="0" parTransId="{13796444-79C8-4FB0-9B66-B473B6C1287F}" sibTransId="{118FF725-57A7-4F6D-904C-2A904A9A27F6}"/>
    <dgm:cxn modelId="{AD0E2357-BCE5-48EB-8780-79FB9C240946}" srcId="{0AB1FE5F-DA47-4CF1-9CA2-B5AB6B189BD5}" destId="{1ABB7FF9-E38A-4D09-977B-14D4A690595A}" srcOrd="7" destOrd="0" parTransId="{92113579-E8DD-4019-88F4-2E7B0368BEC0}" sibTransId="{BD283E35-7F30-48CC-8D40-80BB147DBE47}"/>
    <dgm:cxn modelId="{042E7AD4-F46D-4563-BB25-F376F5F59728}" srcId="{0AB1FE5F-DA47-4CF1-9CA2-B5AB6B189BD5}" destId="{6104F507-4758-4868-8511-424081B07397}" srcOrd="4" destOrd="0" parTransId="{1A369468-499C-4A01-9DD2-0916335D8608}" sibTransId="{7A017257-0D44-4271-BDF7-DE33E1EBD4E2}"/>
    <dgm:cxn modelId="{23932945-A551-4D5E-AB3A-46590E0FCA04}" type="presOf" srcId="{B6FC87A4-C687-4AA1-8DDA-E584453920EA}" destId="{E101E5B5-4A6E-49D5-8971-E4C7B15B6186}" srcOrd="0" destOrd="0" presId="urn:microsoft.com/office/officeart/2005/8/layout/vList2"/>
    <dgm:cxn modelId="{AC8DA881-051A-4424-B6C4-790F42622E19}" type="presOf" srcId="{FA395220-1723-4F79-B061-D287328E2AB3}" destId="{ED59DEF7-B2D9-45F4-B1DC-04A235D54F47}" srcOrd="0" destOrd="0" presId="urn:microsoft.com/office/officeart/2005/8/layout/vList2"/>
    <dgm:cxn modelId="{3AC58C6E-2FAA-44D0-AAF6-52C3D68214F5}" srcId="{0AB1FE5F-DA47-4CF1-9CA2-B5AB6B189BD5}" destId="{FA395220-1723-4F79-B061-D287328E2AB3}" srcOrd="3" destOrd="0" parTransId="{3030093E-E3A3-4801-BC93-F20B02792CE7}" sibTransId="{9F8B0727-0013-463E-9A11-9F7B4567BE73}"/>
    <dgm:cxn modelId="{CC4CD5FF-2F08-4E2F-8D66-937AEDC0ACBE}" srcId="{0AB1FE5F-DA47-4CF1-9CA2-B5AB6B189BD5}" destId="{56C56039-6A13-418C-8F17-FA30B54F2ADA}" srcOrd="2" destOrd="0" parTransId="{F55429D9-FE41-4D05-8FE3-7C4A854E9D70}" sibTransId="{04C20E29-2171-450F-B31E-12B2EAEBA115}"/>
    <dgm:cxn modelId="{60017FB3-34EE-4F39-A077-C093101585B2}" srcId="{0AB1FE5F-DA47-4CF1-9CA2-B5AB6B189BD5}" destId="{27BDBF79-AB32-412B-A30F-3A0FA7657F34}" srcOrd="5" destOrd="0" parTransId="{EBA62A58-E6C0-424C-82C7-9A77BE906002}" sibTransId="{E3CDE087-5C22-4DF2-8C3B-D73F3386C53C}"/>
    <dgm:cxn modelId="{D858F676-17C0-409C-8897-ACA2C9B95AF5}" type="presOf" srcId="{22603E28-9C56-4F65-97A3-9CC0862A2BE8}" destId="{D557489E-0B57-45EE-89B8-DB145456FA35}" srcOrd="0" destOrd="0" presId="urn:microsoft.com/office/officeart/2005/8/layout/vList2"/>
    <dgm:cxn modelId="{0945CBC9-DF5C-4F9A-A135-0DFBA411F342}" srcId="{0AB1FE5F-DA47-4CF1-9CA2-B5AB6B189BD5}" destId="{B6FC87A4-C687-4AA1-8DDA-E584453920EA}" srcOrd="0" destOrd="0" parTransId="{45DB88BF-4048-4E9B-B080-FD37ADDD2F41}" sibTransId="{D1AA1C2C-2576-4C1B-AE32-B61EA0F468AA}"/>
    <dgm:cxn modelId="{959EF304-52BF-47C8-8795-12F45E6C7AD3}" type="presParOf" srcId="{C5BD2CC8-A747-477E-A945-DEB76A122058}" destId="{E101E5B5-4A6E-49D5-8971-E4C7B15B6186}" srcOrd="0" destOrd="0" presId="urn:microsoft.com/office/officeart/2005/8/layout/vList2"/>
    <dgm:cxn modelId="{2F9CFA39-C78C-46D7-AC36-B69B04017C04}" type="presParOf" srcId="{C5BD2CC8-A747-477E-A945-DEB76A122058}" destId="{A8277E62-41B1-43CE-8ACC-E7373A17D1D0}" srcOrd="1" destOrd="0" presId="urn:microsoft.com/office/officeart/2005/8/layout/vList2"/>
    <dgm:cxn modelId="{91F7B6D5-7DB6-417A-97F1-7894E57217C6}" type="presParOf" srcId="{C5BD2CC8-A747-477E-A945-DEB76A122058}" destId="{D557489E-0B57-45EE-89B8-DB145456FA35}" srcOrd="2" destOrd="0" presId="urn:microsoft.com/office/officeart/2005/8/layout/vList2"/>
    <dgm:cxn modelId="{89F5D27B-9654-4BF9-9FA5-A6901CB24E47}" type="presParOf" srcId="{C5BD2CC8-A747-477E-A945-DEB76A122058}" destId="{9241FCF5-B9C2-4CB2-862A-5515545D1A6F}" srcOrd="3" destOrd="0" presId="urn:microsoft.com/office/officeart/2005/8/layout/vList2"/>
    <dgm:cxn modelId="{7F657CF4-8DCF-42E0-9A9A-7D11DE3693C2}" type="presParOf" srcId="{C5BD2CC8-A747-477E-A945-DEB76A122058}" destId="{09653FC2-E0FB-4DF1-9339-5CDB760894EE}" srcOrd="4" destOrd="0" presId="urn:microsoft.com/office/officeart/2005/8/layout/vList2"/>
    <dgm:cxn modelId="{9179B38F-4043-4201-ADEE-605D5E596D81}" type="presParOf" srcId="{C5BD2CC8-A747-477E-A945-DEB76A122058}" destId="{FD8185AB-0643-445F-854E-E16A61FB4BC3}" srcOrd="5" destOrd="0" presId="urn:microsoft.com/office/officeart/2005/8/layout/vList2"/>
    <dgm:cxn modelId="{34D9DA35-DC32-4BAF-BC38-6B59D324E987}" type="presParOf" srcId="{C5BD2CC8-A747-477E-A945-DEB76A122058}" destId="{ED59DEF7-B2D9-45F4-B1DC-04A235D54F47}" srcOrd="6" destOrd="0" presId="urn:microsoft.com/office/officeart/2005/8/layout/vList2"/>
    <dgm:cxn modelId="{6F244A68-4147-4380-B16B-8A0AF4909325}" type="presParOf" srcId="{C5BD2CC8-A747-477E-A945-DEB76A122058}" destId="{B414EDAD-A89F-43B1-8C0C-4A039470F56C}" srcOrd="7" destOrd="0" presId="urn:microsoft.com/office/officeart/2005/8/layout/vList2"/>
    <dgm:cxn modelId="{EDFEE6A8-8D91-4801-9F4B-D43BDBB812DD}" type="presParOf" srcId="{C5BD2CC8-A747-477E-A945-DEB76A122058}" destId="{909266E0-204D-4A11-96A3-117EE07769F6}" srcOrd="8" destOrd="0" presId="urn:microsoft.com/office/officeart/2005/8/layout/vList2"/>
    <dgm:cxn modelId="{0A816494-37DA-446D-BCEA-9E894B661422}" type="presParOf" srcId="{C5BD2CC8-A747-477E-A945-DEB76A122058}" destId="{47A30F5B-31DC-4433-B3A2-C4599F87562A}" srcOrd="9" destOrd="0" presId="urn:microsoft.com/office/officeart/2005/8/layout/vList2"/>
    <dgm:cxn modelId="{45E15827-B90F-4601-ACE2-22547BE46189}" type="presParOf" srcId="{C5BD2CC8-A747-477E-A945-DEB76A122058}" destId="{5DE09F0D-7D6E-4A38-A943-5C92684E895E}" srcOrd="10" destOrd="0" presId="urn:microsoft.com/office/officeart/2005/8/layout/vList2"/>
    <dgm:cxn modelId="{CF898BC5-B881-49E7-8AAF-2A04C3D8258A}" type="presParOf" srcId="{C5BD2CC8-A747-477E-A945-DEB76A122058}" destId="{D223F164-2B16-4C2F-BA04-CC2F1532A668}" srcOrd="11" destOrd="0" presId="urn:microsoft.com/office/officeart/2005/8/layout/vList2"/>
    <dgm:cxn modelId="{D5E2C7F4-58FE-480B-8DFA-6EA0F7E2556E}" type="presParOf" srcId="{C5BD2CC8-A747-477E-A945-DEB76A122058}" destId="{2D319CCD-BF71-4DCF-AC53-127B2303AA1A}" srcOrd="12" destOrd="0" presId="urn:microsoft.com/office/officeart/2005/8/layout/vList2"/>
    <dgm:cxn modelId="{1B58C5AA-AFA1-4A0D-B441-8FF7FB880EA2}" type="presParOf" srcId="{C5BD2CC8-A747-477E-A945-DEB76A122058}" destId="{3153A075-2879-4FF9-AC89-E16CBF4042CC}" srcOrd="13" destOrd="0" presId="urn:microsoft.com/office/officeart/2005/8/layout/vList2"/>
    <dgm:cxn modelId="{156C93A3-E9D5-47D5-A4EB-D41B53C39CE7}" type="presParOf" srcId="{C5BD2CC8-A747-477E-A945-DEB76A122058}" destId="{CB3EB474-485B-44D1-8DAC-FD6F99D5803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3F053-F889-46BC-A316-35C7607A0B2A}">
      <dsp:nvSpPr>
        <dsp:cNvPr id="0" name=""/>
        <dsp:cNvSpPr/>
      </dsp:nvSpPr>
      <dsp:spPr>
        <a:xfrm>
          <a:off x="60005" y="0"/>
          <a:ext cx="4064584" cy="555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0" i="1" kern="1200" dirty="0" smtClean="0"/>
            <a:t>Основная цель  </a:t>
          </a:r>
          <a:r>
            <a:rPr lang="ru-RU" sz="2600" i="1" kern="1200" dirty="0" smtClean="0"/>
            <a:t>культурно-досуговой деятельности в детском саду - </a:t>
          </a:r>
          <a:endParaRPr lang="ru-RU" sz="2600" i="1" kern="1200" dirty="0"/>
        </a:p>
      </dsp:txBody>
      <dsp:txXfrm>
        <a:off x="60005" y="2221873"/>
        <a:ext cx="4064584" cy="2221873"/>
      </dsp:txXfrm>
    </dsp:sp>
    <dsp:sp modelId="{D5C7EA7C-4E44-4318-9727-54741F7E0F71}">
      <dsp:nvSpPr>
        <dsp:cNvPr id="0" name=""/>
        <dsp:cNvSpPr/>
      </dsp:nvSpPr>
      <dsp:spPr>
        <a:xfrm>
          <a:off x="835693" y="108827"/>
          <a:ext cx="2400293" cy="2298615"/>
        </a:xfrm>
        <a:prstGeom prst="ellipse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E4F2DCA-2084-4229-9C4B-EB440ABC3E78}">
      <dsp:nvSpPr>
        <dsp:cNvPr id="0" name=""/>
        <dsp:cNvSpPr/>
      </dsp:nvSpPr>
      <dsp:spPr>
        <a:xfrm>
          <a:off x="4190070" y="0"/>
          <a:ext cx="4064584" cy="5554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0" i="1" kern="1200" dirty="0" smtClean="0"/>
            <a:t>воспитание у ребенка потребности в эмоциональном восприятии жизни и движении.</a:t>
          </a:r>
        </a:p>
      </dsp:txBody>
      <dsp:txXfrm>
        <a:off x="4190070" y="2221873"/>
        <a:ext cx="4064584" cy="2221873"/>
      </dsp:txXfrm>
    </dsp:sp>
    <dsp:sp modelId="{CD88E36E-7B46-46C7-84BB-7640F557E9B8}">
      <dsp:nvSpPr>
        <dsp:cNvPr id="0" name=""/>
        <dsp:cNvSpPr/>
      </dsp:nvSpPr>
      <dsp:spPr>
        <a:xfrm>
          <a:off x="5001388" y="143695"/>
          <a:ext cx="2281764" cy="2281783"/>
        </a:xfrm>
        <a:prstGeom prst="ellipse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EFC8AC1-9C4B-4AF2-B00D-77556D977917}">
      <dsp:nvSpPr>
        <dsp:cNvPr id="0" name=""/>
        <dsp:cNvSpPr/>
      </dsp:nvSpPr>
      <dsp:spPr>
        <a:xfrm>
          <a:off x="330328" y="4443746"/>
          <a:ext cx="7597547" cy="833202"/>
        </a:xfrm>
        <a:prstGeom prst="ribbon2">
          <a:avLst/>
        </a:prstGeom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0" scaled="0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8DBAE-2D2E-4B3C-B0CB-0E6C8D08C51A}">
      <dsp:nvSpPr>
        <dsp:cNvPr id="0" name=""/>
        <dsp:cNvSpPr/>
      </dsp:nvSpPr>
      <dsp:spPr>
        <a:xfrm rot="3359756">
          <a:off x="1325529" y="4222152"/>
          <a:ext cx="1101366" cy="28916"/>
        </a:xfrm>
        <a:custGeom>
          <a:avLst/>
          <a:gdLst/>
          <a:ahLst/>
          <a:cxnLst/>
          <a:rect l="0" t="0" r="0" b="0"/>
          <a:pathLst>
            <a:path>
              <a:moveTo>
                <a:pt x="0" y="14458"/>
              </a:moveTo>
              <a:lnTo>
                <a:pt x="1101366" y="1445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C390CF-769C-4581-90AD-3249F45824AE}">
      <dsp:nvSpPr>
        <dsp:cNvPr id="0" name=""/>
        <dsp:cNvSpPr/>
      </dsp:nvSpPr>
      <dsp:spPr>
        <a:xfrm rot="714637">
          <a:off x="1691331" y="3708343"/>
          <a:ext cx="3128880" cy="28916"/>
        </a:xfrm>
        <a:custGeom>
          <a:avLst/>
          <a:gdLst/>
          <a:ahLst/>
          <a:cxnLst/>
          <a:rect l="0" t="0" r="0" b="0"/>
          <a:pathLst>
            <a:path>
              <a:moveTo>
                <a:pt x="0" y="14458"/>
              </a:moveTo>
              <a:lnTo>
                <a:pt x="3128880" y="1445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42C2A7-59EE-4092-ABA1-E2C46A812A65}">
      <dsp:nvSpPr>
        <dsp:cNvPr id="0" name=""/>
        <dsp:cNvSpPr/>
      </dsp:nvSpPr>
      <dsp:spPr>
        <a:xfrm rot="21007436">
          <a:off x="1695470" y="2858037"/>
          <a:ext cx="3987068" cy="28916"/>
        </a:xfrm>
        <a:custGeom>
          <a:avLst/>
          <a:gdLst/>
          <a:ahLst/>
          <a:cxnLst/>
          <a:rect l="0" t="0" r="0" b="0"/>
          <a:pathLst>
            <a:path>
              <a:moveTo>
                <a:pt x="0" y="14458"/>
              </a:moveTo>
              <a:lnTo>
                <a:pt x="3987068" y="1445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89905-3D19-46CA-8641-9F21343A473D}">
      <dsp:nvSpPr>
        <dsp:cNvPr id="0" name=""/>
        <dsp:cNvSpPr/>
      </dsp:nvSpPr>
      <dsp:spPr>
        <a:xfrm rot="19823027">
          <a:off x="1451239" y="1974370"/>
          <a:ext cx="4191096" cy="28916"/>
        </a:xfrm>
        <a:custGeom>
          <a:avLst/>
          <a:gdLst/>
          <a:ahLst/>
          <a:cxnLst/>
          <a:rect l="0" t="0" r="0" b="0"/>
          <a:pathLst>
            <a:path>
              <a:moveTo>
                <a:pt x="0" y="14458"/>
              </a:moveTo>
              <a:lnTo>
                <a:pt x="4191096" y="1445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D32396-9B84-4ABF-8AA2-0E91A571D41D}">
      <dsp:nvSpPr>
        <dsp:cNvPr id="0" name=""/>
        <dsp:cNvSpPr/>
      </dsp:nvSpPr>
      <dsp:spPr>
        <a:xfrm rot="17024315">
          <a:off x="669943" y="1921669"/>
          <a:ext cx="1812616" cy="28916"/>
        </a:xfrm>
        <a:custGeom>
          <a:avLst/>
          <a:gdLst/>
          <a:ahLst/>
          <a:cxnLst/>
          <a:rect l="0" t="0" r="0" b="0"/>
          <a:pathLst>
            <a:path>
              <a:moveTo>
                <a:pt x="0" y="14458"/>
              </a:moveTo>
              <a:lnTo>
                <a:pt x="1812616" y="1445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CBD25C-1DCC-4F94-B186-15EFD85BF4DE}">
      <dsp:nvSpPr>
        <dsp:cNvPr id="0" name=""/>
        <dsp:cNvSpPr/>
      </dsp:nvSpPr>
      <dsp:spPr>
        <a:xfrm rot="10019564">
          <a:off x="236905" y="3342191"/>
          <a:ext cx="1507446" cy="28916"/>
        </a:xfrm>
        <a:custGeom>
          <a:avLst/>
          <a:gdLst/>
          <a:ahLst/>
          <a:cxnLst/>
          <a:rect l="0" t="0" r="0" b="0"/>
          <a:pathLst>
            <a:path>
              <a:moveTo>
                <a:pt x="0" y="14458"/>
              </a:moveTo>
              <a:lnTo>
                <a:pt x="1507446" y="1445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67F42-E2B2-421A-A52F-CA758F34F132}">
      <dsp:nvSpPr>
        <dsp:cNvPr id="0" name=""/>
        <dsp:cNvSpPr/>
      </dsp:nvSpPr>
      <dsp:spPr>
        <a:xfrm>
          <a:off x="7495153" y="144013"/>
          <a:ext cx="713757" cy="589757"/>
        </a:xfrm>
        <a:prstGeom prst="sun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FC085D-FCBE-4CC3-A204-DAF8B655B519}">
      <dsp:nvSpPr>
        <dsp:cNvPr id="0" name=""/>
        <dsp:cNvSpPr/>
      </dsp:nvSpPr>
      <dsp:spPr>
        <a:xfrm>
          <a:off x="155101" y="1918671"/>
          <a:ext cx="3644256" cy="2420141"/>
        </a:xfrm>
        <a:prstGeom prst="ellipse">
          <a:avLst/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1655646"/>
                <a:satOff val="6635"/>
                <a:lumOff val="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/>
              </a:solidFill>
              <a:latin typeface="Monotype Corsiva" pitchFamily="66" charset="0"/>
            </a:rPr>
            <a:t>Культурно-досуговая</a:t>
          </a:r>
          <a:r>
            <a:rPr lang="ru-RU" sz="2800" b="0" kern="1200" dirty="0" smtClean="0">
              <a:latin typeface="Monotype Corsiva" pitchFamily="66" charset="0"/>
            </a:rPr>
            <a:t> </a:t>
          </a:r>
          <a:r>
            <a:rPr lang="ru-RU" sz="2800" b="0" kern="1200" dirty="0" smtClean="0">
              <a:solidFill>
                <a:schemeClr val="tx1"/>
              </a:solidFill>
              <a:latin typeface="Monotype Corsiva" pitchFamily="66" charset="0"/>
            </a:rPr>
            <a:t>деятельность</a:t>
          </a:r>
          <a:r>
            <a:rPr lang="ru-RU" sz="2800" b="0" kern="1200" dirty="0" smtClean="0">
              <a:latin typeface="Monotype Corsiva" pitchFamily="66" charset="0"/>
            </a:rPr>
            <a:t> </a:t>
          </a:r>
          <a:r>
            <a:rPr lang="ru-RU" sz="2800" b="0" kern="1200" dirty="0" smtClean="0">
              <a:solidFill>
                <a:schemeClr val="tx1"/>
              </a:solidFill>
              <a:latin typeface="Monotype Corsiva" pitchFamily="66" charset="0"/>
            </a:rPr>
            <a:t>предполагает</a:t>
          </a:r>
          <a:r>
            <a:rPr lang="ru-RU" sz="2800" b="0" kern="1200" dirty="0" smtClean="0">
              <a:latin typeface="Monotype Corsiva" pitchFamily="66" charset="0"/>
            </a:rPr>
            <a:t>:</a:t>
          </a:r>
          <a:endParaRPr lang="ru-RU" sz="2800" b="0" kern="1200" dirty="0">
            <a:latin typeface="Monotype Corsiva" pitchFamily="66" charset="0"/>
          </a:endParaRPr>
        </a:p>
      </dsp:txBody>
      <dsp:txXfrm>
        <a:off x="155101" y="1918671"/>
        <a:ext cx="3644256" cy="2420141"/>
      </dsp:txXfrm>
    </dsp:sp>
    <dsp:sp modelId="{04A46EE7-44F2-418E-9574-E1A69A0FC6AB}">
      <dsp:nvSpPr>
        <dsp:cNvPr id="0" name=""/>
        <dsp:cNvSpPr/>
      </dsp:nvSpPr>
      <dsp:spPr>
        <a:xfrm>
          <a:off x="792558" y="76921"/>
          <a:ext cx="2236494" cy="981629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smtClean="0">
              <a:solidFill>
                <a:schemeClr val="accent4">
                  <a:lumMod val="50000"/>
                </a:schemeClr>
              </a:solidFill>
            </a:rPr>
            <a:t>отдых </a:t>
          </a:r>
          <a:endParaRPr lang="ru-RU" sz="2400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792558" y="76921"/>
        <a:ext cx="2236494" cy="981629"/>
      </dsp:txXfrm>
    </dsp:sp>
    <dsp:sp modelId="{5E780FE9-0558-4F7E-8D0C-16E752251792}">
      <dsp:nvSpPr>
        <dsp:cNvPr id="0" name=""/>
        <dsp:cNvSpPr/>
      </dsp:nvSpPr>
      <dsp:spPr>
        <a:xfrm>
          <a:off x="4779253" y="340"/>
          <a:ext cx="2695779" cy="1043351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accent4">
                  <a:lumMod val="50000"/>
                </a:schemeClr>
              </a:solidFill>
            </a:rPr>
            <a:t>развлечения</a:t>
          </a:r>
          <a:endParaRPr lang="ru-RU" sz="2000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779253" y="340"/>
        <a:ext cx="2695779" cy="1043351"/>
      </dsp:txXfrm>
    </dsp:sp>
    <dsp:sp modelId="{809FC1BD-13C6-4F9D-AF3D-45FCF475C81D}">
      <dsp:nvSpPr>
        <dsp:cNvPr id="0" name=""/>
        <dsp:cNvSpPr/>
      </dsp:nvSpPr>
      <dsp:spPr>
        <a:xfrm>
          <a:off x="5490499" y="1850745"/>
          <a:ext cx="2810402" cy="926944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smtClean="0">
              <a:solidFill>
                <a:schemeClr val="accent4">
                  <a:lumMod val="50000"/>
                </a:schemeClr>
              </a:solidFill>
            </a:rPr>
            <a:t>праздники</a:t>
          </a:r>
          <a:endParaRPr lang="ru-RU" sz="2400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5490499" y="1850745"/>
        <a:ext cx="2810402" cy="926944"/>
      </dsp:txXfrm>
    </dsp:sp>
    <dsp:sp modelId="{7DDB65D7-20FC-42F9-9F52-F9652E627789}">
      <dsp:nvSpPr>
        <dsp:cNvPr id="0" name=""/>
        <dsp:cNvSpPr/>
      </dsp:nvSpPr>
      <dsp:spPr>
        <a:xfrm>
          <a:off x="4118022" y="3914471"/>
          <a:ext cx="4450929" cy="919222"/>
        </a:xfrm>
        <a:prstGeom prst="ellipse">
          <a:avLst/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shade val="51000"/>
                <a:satMod val="130000"/>
              </a:schemeClr>
            </a:gs>
            <a:gs pos="80000">
              <a:schemeClr val="accent5">
                <a:hueOff val="-8278230"/>
                <a:satOff val="33176"/>
                <a:lumOff val="7190"/>
                <a:alphaOff val="0"/>
                <a:shade val="93000"/>
                <a:satMod val="13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accent4">
                  <a:lumMod val="50000"/>
                </a:schemeClr>
              </a:solidFill>
            </a:rPr>
            <a:t>самообразование</a:t>
          </a:r>
          <a:endParaRPr lang="ru-RU" sz="2000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118022" y="3914471"/>
        <a:ext cx="4450929" cy="919222"/>
      </dsp:txXfrm>
    </dsp:sp>
    <dsp:sp modelId="{8808DD9D-9485-48CA-AAB1-7710C8623616}">
      <dsp:nvSpPr>
        <dsp:cNvPr id="0" name=""/>
        <dsp:cNvSpPr/>
      </dsp:nvSpPr>
      <dsp:spPr>
        <a:xfrm>
          <a:off x="792089" y="4680518"/>
          <a:ext cx="3526453" cy="1125499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chemeClr val="accent4">
                  <a:lumMod val="50000"/>
                </a:schemeClr>
              </a:solidFill>
            </a:rPr>
            <a:t>творчество</a:t>
          </a:r>
          <a:endParaRPr lang="ru-RU" sz="2400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792089" y="4680518"/>
        <a:ext cx="3526453" cy="11254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A7C85-7F7D-4C4D-BE6D-883D4BB6A779}">
      <dsp:nvSpPr>
        <dsp:cNvPr id="0" name=""/>
        <dsp:cNvSpPr/>
      </dsp:nvSpPr>
      <dsp:spPr>
        <a:xfrm rot="8420154">
          <a:off x="1449529" y="2618354"/>
          <a:ext cx="339642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339642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BAB87D-CDC2-48BA-BD08-71F7EC6B5E42}">
      <dsp:nvSpPr>
        <dsp:cNvPr id="0" name=""/>
        <dsp:cNvSpPr/>
      </dsp:nvSpPr>
      <dsp:spPr>
        <a:xfrm rot="4067968">
          <a:off x="1619048" y="3091433"/>
          <a:ext cx="1193129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1193129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395CE-CED2-464E-BC17-DFACEC7712DA}">
      <dsp:nvSpPr>
        <dsp:cNvPr id="0" name=""/>
        <dsp:cNvSpPr/>
      </dsp:nvSpPr>
      <dsp:spPr>
        <a:xfrm rot="1680724">
          <a:off x="1933511" y="3091198"/>
          <a:ext cx="2690965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2690965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B2AA93-0E21-426B-AC35-ED210EDBB044}">
      <dsp:nvSpPr>
        <dsp:cNvPr id="0" name=""/>
        <dsp:cNvSpPr/>
      </dsp:nvSpPr>
      <dsp:spPr>
        <a:xfrm rot="946685">
          <a:off x="2005340" y="3035923"/>
          <a:ext cx="4554229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4554229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412C1-0D4C-4492-9584-339CFD802709}">
      <dsp:nvSpPr>
        <dsp:cNvPr id="0" name=""/>
        <dsp:cNvSpPr/>
      </dsp:nvSpPr>
      <dsp:spPr>
        <a:xfrm rot="385877">
          <a:off x="2078800" y="2607373"/>
          <a:ext cx="3920783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3920783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1D474-C04D-4B82-AAAB-35BAE869CA68}">
      <dsp:nvSpPr>
        <dsp:cNvPr id="0" name=""/>
        <dsp:cNvSpPr/>
      </dsp:nvSpPr>
      <dsp:spPr>
        <a:xfrm rot="21341792">
          <a:off x="2085100" y="2195073"/>
          <a:ext cx="4281990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4281990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FC5635-DFFD-44B3-8682-FB9ED6AC3937}">
      <dsp:nvSpPr>
        <dsp:cNvPr id="0" name=""/>
        <dsp:cNvSpPr/>
      </dsp:nvSpPr>
      <dsp:spPr>
        <a:xfrm rot="20843659">
          <a:off x="2037017" y="1840440"/>
          <a:ext cx="4490366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4490366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1359A-890D-433B-9744-4DBA16665BA9}">
      <dsp:nvSpPr>
        <dsp:cNvPr id="0" name=""/>
        <dsp:cNvSpPr/>
      </dsp:nvSpPr>
      <dsp:spPr>
        <a:xfrm rot="20170436">
          <a:off x="1919727" y="1480781"/>
          <a:ext cx="4022550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4022550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15DE5-298E-4D50-A11B-81A3FF4D6304}">
      <dsp:nvSpPr>
        <dsp:cNvPr id="0" name=""/>
        <dsp:cNvSpPr/>
      </dsp:nvSpPr>
      <dsp:spPr>
        <a:xfrm rot="19228760">
          <a:off x="1825638" y="1488832"/>
          <a:ext cx="2322772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2322772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0AB0C5-B3E6-4547-970E-2C07DFCCE1BF}">
      <dsp:nvSpPr>
        <dsp:cNvPr id="0" name=""/>
        <dsp:cNvSpPr/>
      </dsp:nvSpPr>
      <dsp:spPr>
        <a:xfrm rot="16922399">
          <a:off x="1379307" y="1484160"/>
          <a:ext cx="1459863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1459863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41A1B7-685A-4D52-9D33-683450BF2ABB}">
      <dsp:nvSpPr>
        <dsp:cNvPr id="0" name=""/>
        <dsp:cNvSpPr/>
      </dsp:nvSpPr>
      <dsp:spPr>
        <a:xfrm rot="13960019">
          <a:off x="1304554" y="1957490"/>
          <a:ext cx="605049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605049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9F74E-9F1D-4B9B-A841-587EB418EBD3}">
      <dsp:nvSpPr>
        <dsp:cNvPr id="0" name=""/>
        <dsp:cNvSpPr/>
      </dsp:nvSpPr>
      <dsp:spPr>
        <a:xfrm rot="9892744">
          <a:off x="1590820" y="2388890"/>
          <a:ext cx="509129" cy="10656"/>
        </a:xfrm>
        <a:custGeom>
          <a:avLst/>
          <a:gdLst/>
          <a:ahLst/>
          <a:cxnLst/>
          <a:rect l="0" t="0" r="0" b="0"/>
          <a:pathLst>
            <a:path>
              <a:moveTo>
                <a:pt x="0" y="5328"/>
              </a:moveTo>
              <a:lnTo>
                <a:pt x="509129" y="5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F97DE-2794-4E5F-9280-05412BE0EA17}">
      <dsp:nvSpPr>
        <dsp:cNvPr id="0" name=""/>
        <dsp:cNvSpPr/>
      </dsp:nvSpPr>
      <dsp:spPr>
        <a:xfrm>
          <a:off x="1695714" y="2113626"/>
          <a:ext cx="487226" cy="487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737D0A-2F37-4C9B-B47A-01D071282897}">
      <dsp:nvSpPr>
        <dsp:cNvPr id="0" name=""/>
        <dsp:cNvSpPr/>
      </dsp:nvSpPr>
      <dsp:spPr>
        <a:xfrm>
          <a:off x="1565318" y="1446005"/>
          <a:ext cx="1712581" cy="1585020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C00000"/>
              </a:solidFill>
              <a:latin typeface="Monotype Corsiva" pitchFamily="66" charset="0"/>
            </a:rPr>
            <a:t>Отдых:</a:t>
          </a:r>
          <a:endParaRPr lang="ru-RU" sz="3100" b="1" kern="1200" dirty="0">
            <a:solidFill>
              <a:srgbClr val="C00000"/>
            </a:solidFill>
            <a:latin typeface="Monotype Corsiva" pitchFamily="66" charset="0"/>
          </a:endParaRPr>
        </a:p>
      </dsp:txBody>
      <dsp:txXfrm>
        <a:off x="1565318" y="1446005"/>
        <a:ext cx="1712581" cy="1585020"/>
      </dsp:txXfrm>
    </dsp:sp>
    <dsp:sp modelId="{DFCE12C9-2B4C-4AF0-B775-2ACDDEFF46C2}">
      <dsp:nvSpPr>
        <dsp:cNvPr id="0" name=""/>
        <dsp:cNvSpPr/>
      </dsp:nvSpPr>
      <dsp:spPr>
        <a:xfrm>
          <a:off x="0" y="748678"/>
          <a:ext cx="2127238" cy="1003199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/>
            <a:t>самостоятельные занятия физическими упражнениями;</a:t>
          </a:r>
          <a:endParaRPr lang="ru-RU" sz="1400" i="1" kern="1200" dirty="0"/>
        </a:p>
      </dsp:txBody>
      <dsp:txXfrm>
        <a:off x="0" y="748678"/>
        <a:ext cx="2127238" cy="1003199"/>
      </dsp:txXfrm>
    </dsp:sp>
    <dsp:sp modelId="{6BF95B2B-AE1D-4F6C-B9A5-6AC841FCDF66}">
      <dsp:nvSpPr>
        <dsp:cNvPr id="0" name=""/>
        <dsp:cNvSpPr/>
      </dsp:nvSpPr>
      <dsp:spPr>
        <a:xfrm>
          <a:off x="1304438" y="0"/>
          <a:ext cx="2079286" cy="776841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работа на территории детского сада;</a:t>
          </a:r>
          <a:endParaRPr lang="ru-RU" sz="1600" i="1" kern="1200" dirty="0"/>
        </a:p>
      </dsp:txBody>
      <dsp:txXfrm>
        <a:off x="1304438" y="0"/>
        <a:ext cx="2079286" cy="776841"/>
      </dsp:txXfrm>
    </dsp:sp>
    <dsp:sp modelId="{5506C65F-62DB-4E68-A16C-F28943F01BE6}">
      <dsp:nvSpPr>
        <dsp:cNvPr id="0" name=""/>
        <dsp:cNvSpPr/>
      </dsp:nvSpPr>
      <dsp:spPr>
        <a:xfrm>
          <a:off x="3361761" y="0"/>
          <a:ext cx="1905168" cy="798394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спортивный отдых;</a:t>
          </a:r>
          <a:endParaRPr lang="ru-RU" sz="1800" i="1" kern="1200" dirty="0"/>
        </a:p>
      </dsp:txBody>
      <dsp:txXfrm>
        <a:off x="3361761" y="0"/>
        <a:ext cx="1905168" cy="798394"/>
      </dsp:txXfrm>
    </dsp:sp>
    <dsp:sp modelId="{87E3E74D-ADCD-4880-8C22-737B32AFFA49}">
      <dsp:nvSpPr>
        <dsp:cNvPr id="0" name=""/>
        <dsp:cNvSpPr/>
      </dsp:nvSpPr>
      <dsp:spPr>
        <a:xfrm>
          <a:off x="5399949" y="0"/>
          <a:ext cx="2066634" cy="762238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игры со снегом, песком и водой;</a:t>
          </a:r>
          <a:endParaRPr lang="ru-RU" sz="1600" i="1" kern="1200" dirty="0"/>
        </a:p>
      </dsp:txBody>
      <dsp:txXfrm>
        <a:off x="5399949" y="0"/>
        <a:ext cx="2066634" cy="762238"/>
      </dsp:txXfrm>
    </dsp:sp>
    <dsp:sp modelId="{359771C4-2734-48A2-8ACC-E163DE0CB487}">
      <dsp:nvSpPr>
        <dsp:cNvPr id="0" name=""/>
        <dsp:cNvSpPr/>
      </dsp:nvSpPr>
      <dsp:spPr>
        <a:xfrm>
          <a:off x="6339445" y="820688"/>
          <a:ext cx="1890154" cy="707338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прогулки;</a:t>
          </a:r>
          <a:endParaRPr lang="ru-RU" sz="1800" i="1" kern="1200" dirty="0"/>
        </a:p>
      </dsp:txBody>
      <dsp:txXfrm>
        <a:off x="6339445" y="820688"/>
        <a:ext cx="1890154" cy="707338"/>
      </dsp:txXfrm>
    </dsp:sp>
    <dsp:sp modelId="{FF81B098-3428-4B57-B809-F4CF1B87701A}">
      <dsp:nvSpPr>
        <dsp:cNvPr id="0" name=""/>
        <dsp:cNvSpPr/>
      </dsp:nvSpPr>
      <dsp:spPr>
        <a:xfrm>
          <a:off x="6347047" y="1612777"/>
          <a:ext cx="1746068" cy="724647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беседа со взрослым;</a:t>
          </a:r>
          <a:endParaRPr lang="ru-RU" sz="1800" i="1" kern="1200" dirty="0"/>
        </a:p>
      </dsp:txBody>
      <dsp:txXfrm>
        <a:off x="6347047" y="1612777"/>
        <a:ext cx="1746068" cy="724647"/>
      </dsp:txXfrm>
    </dsp:sp>
    <dsp:sp modelId="{2B97AC49-5497-430D-A524-A20EFE0DD94F}">
      <dsp:nvSpPr>
        <dsp:cNvPr id="0" name=""/>
        <dsp:cNvSpPr/>
      </dsp:nvSpPr>
      <dsp:spPr>
        <a:xfrm>
          <a:off x="5948344" y="2476873"/>
          <a:ext cx="2281255" cy="959202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игровая деятельность;</a:t>
          </a:r>
          <a:endParaRPr lang="ru-RU" sz="1800" i="1" kern="1200" dirty="0"/>
        </a:p>
      </dsp:txBody>
      <dsp:txXfrm>
        <a:off x="5948344" y="2476873"/>
        <a:ext cx="2281255" cy="959202"/>
      </dsp:txXfrm>
    </dsp:sp>
    <dsp:sp modelId="{2305CA4D-6A11-41EF-ADB2-C8511B739FAA}">
      <dsp:nvSpPr>
        <dsp:cNvPr id="0" name=""/>
        <dsp:cNvSpPr/>
      </dsp:nvSpPr>
      <dsp:spPr>
        <a:xfrm>
          <a:off x="6308022" y="3484984"/>
          <a:ext cx="1921577" cy="800175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чтение книг;</a:t>
          </a:r>
          <a:endParaRPr lang="ru-RU" sz="1800" i="1" kern="1200" dirty="0"/>
        </a:p>
      </dsp:txBody>
      <dsp:txXfrm>
        <a:off x="6308022" y="3484984"/>
        <a:ext cx="1921577" cy="800175"/>
      </dsp:txXfrm>
    </dsp:sp>
    <dsp:sp modelId="{96AEAAEA-0C79-44C6-BC6E-701807A0E4E6}">
      <dsp:nvSpPr>
        <dsp:cNvPr id="0" name=""/>
        <dsp:cNvSpPr/>
      </dsp:nvSpPr>
      <dsp:spPr>
        <a:xfrm>
          <a:off x="3970786" y="3648295"/>
          <a:ext cx="2340626" cy="877667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просмотр диафильмов, мультфильмов и др.;</a:t>
          </a:r>
          <a:endParaRPr lang="ru-RU" sz="1600" i="1" kern="1200" dirty="0"/>
        </a:p>
      </dsp:txBody>
      <dsp:txXfrm>
        <a:off x="3970786" y="3648295"/>
        <a:ext cx="2340626" cy="877667"/>
      </dsp:txXfrm>
    </dsp:sp>
    <dsp:sp modelId="{CBF06ED7-88C1-4AB5-B188-518787323507}">
      <dsp:nvSpPr>
        <dsp:cNvPr id="0" name=""/>
        <dsp:cNvSpPr/>
      </dsp:nvSpPr>
      <dsp:spPr>
        <a:xfrm>
          <a:off x="1594520" y="3638534"/>
          <a:ext cx="2114378" cy="1053644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рассматривание иллюстраций в книжном уголке;</a:t>
          </a:r>
          <a:endParaRPr lang="ru-RU" sz="1600" i="1" kern="1200" dirty="0"/>
        </a:p>
      </dsp:txBody>
      <dsp:txXfrm>
        <a:off x="1594520" y="3638534"/>
        <a:ext cx="2114378" cy="1053644"/>
      </dsp:txXfrm>
    </dsp:sp>
    <dsp:sp modelId="{C3692CBF-B1A2-4154-99D1-D38D9DE83B83}">
      <dsp:nvSpPr>
        <dsp:cNvPr id="0" name=""/>
        <dsp:cNvSpPr/>
      </dsp:nvSpPr>
      <dsp:spPr>
        <a:xfrm>
          <a:off x="0" y="2620887"/>
          <a:ext cx="1868895" cy="1141374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прослушивание сказок, песен, мелодий. </a:t>
          </a:r>
          <a:endParaRPr lang="ru-RU" sz="1600" i="1" kern="1200" dirty="0"/>
        </a:p>
      </dsp:txBody>
      <dsp:txXfrm>
        <a:off x="0" y="2620887"/>
        <a:ext cx="1868895" cy="11413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1E5B5-4A6E-49D5-8971-E4C7B15B6186}">
      <dsp:nvSpPr>
        <dsp:cNvPr id="0" name=""/>
        <dsp:cNvSpPr/>
      </dsp:nvSpPr>
      <dsp:spPr>
        <a:xfrm>
          <a:off x="0" y="0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Monotype Corsiva" pitchFamily="66" charset="0"/>
            </a:rPr>
            <a:t>Самообразование:</a:t>
          </a:r>
          <a:endParaRPr lang="ru-RU" sz="3200" kern="1200" dirty="0">
            <a:latin typeface="Monotype Corsiva" pitchFamily="66" charset="0"/>
          </a:endParaRPr>
        </a:p>
      </dsp:txBody>
      <dsp:txXfrm>
        <a:off x="0" y="0"/>
        <a:ext cx="8229600" cy="725400"/>
      </dsp:txXfrm>
    </dsp:sp>
    <dsp:sp modelId="{D557489E-0B57-45EE-89B8-DB145456FA35}">
      <dsp:nvSpPr>
        <dsp:cNvPr id="0" name=""/>
        <dsp:cNvSpPr/>
      </dsp:nvSpPr>
      <dsp:spPr>
        <a:xfrm>
          <a:off x="0" y="787352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Игры:  деловые, сюжетно-ролевые, настольные.</a:t>
          </a:r>
          <a:endParaRPr lang="ru-RU" sz="1800" i="1" kern="1200" dirty="0"/>
        </a:p>
      </dsp:txBody>
      <dsp:txXfrm>
        <a:off x="0" y="787352"/>
        <a:ext cx="8229600" cy="725400"/>
      </dsp:txXfrm>
    </dsp:sp>
    <dsp:sp modelId="{09653FC2-E0FB-4DF1-9339-5CDB760894EE}">
      <dsp:nvSpPr>
        <dsp:cNvPr id="0" name=""/>
        <dsp:cNvSpPr/>
      </dsp:nvSpPr>
      <dsp:spPr>
        <a:xfrm>
          <a:off x="0" y="1570353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Коллекционирование различных предметов, хобби.</a:t>
          </a:r>
          <a:endParaRPr lang="ru-RU" sz="1800" i="1" kern="1200" dirty="0"/>
        </a:p>
      </dsp:txBody>
      <dsp:txXfrm>
        <a:off x="0" y="1570353"/>
        <a:ext cx="8229600" cy="725400"/>
      </dsp:txXfrm>
    </dsp:sp>
    <dsp:sp modelId="{ED59DEF7-B2D9-45F4-B1DC-04A235D54F47}">
      <dsp:nvSpPr>
        <dsp:cNvPr id="0" name=""/>
        <dsp:cNvSpPr/>
      </dsp:nvSpPr>
      <dsp:spPr>
        <a:xfrm>
          <a:off x="0" y="2353352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Экспериментирование.</a:t>
          </a:r>
          <a:endParaRPr lang="ru-RU" sz="1800" i="1" kern="1200" dirty="0"/>
        </a:p>
      </dsp:txBody>
      <dsp:txXfrm>
        <a:off x="0" y="2353352"/>
        <a:ext cx="8229600" cy="725400"/>
      </dsp:txXfrm>
    </dsp:sp>
    <dsp:sp modelId="{909266E0-204D-4A11-96A3-117EE07769F6}">
      <dsp:nvSpPr>
        <dsp:cNvPr id="0" name=""/>
        <dsp:cNvSpPr/>
      </dsp:nvSpPr>
      <dsp:spPr>
        <a:xfrm>
          <a:off x="0" y="3136352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Самодеятельная познавательная и художественно-продуктивная деятельность.</a:t>
          </a:r>
          <a:endParaRPr lang="ru-RU" sz="1800" i="1" kern="1200" dirty="0"/>
        </a:p>
      </dsp:txBody>
      <dsp:txXfrm>
        <a:off x="0" y="3136352"/>
        <a:ext cx="8229600" cy="725400"/>
      </dsp:txXfrm>
    </dsp:sp>
    <dsp:sp modelId="{5DE09F0D-7D6E-4A38-A943-5C92684E895E}">
      <dsp:nvSpPr>
        <dsp:cNvPr id="0" name=""/>
        <dsp:cNvSpPr/>
      </dsp:nvSpPr>
      <dsp:spPr>
        <a:xfrm>
          <a:off x="0" y="3919353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Познавательные беседы.</a:t>
          </a:r>
          <a:endParaRPr lang="ru-RU" sz="1800" i="1" kern="1200" dirty="0"/>
        </a:p>
      </dsp:txBody>
      <dsp:txXfrm>
        <a:off x="0" y="3919353"/>
        <a:ext cx="8229600" cy="725400"/>
      </dsp:txXfrm>
    </dsp:sp>
    <dsp:sp modelId="{2D319CCD-BF71-4DCF-AC53-127B2303AA1A}">
      <dsp:nvSpPr>
        <dsp:cNvPr id="0" name=""/>
        <dsp:cNvSpPr/>
      </dsp:nvSpPr>
      <dsp:spPr>
        <a:xfrm>
          <a:off x="0" y="4702353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Экскурсии: в парк, в лес, по историческим местам</a:t>
          </a:r>
          <a:endParaRPr lang="ru-RU" sz="1800" i="1" kern="1200" dirty="0"/>
        </a:p>
      </dsp:txBody>
      <dsp:txXfrm>
        <a:off x="0" y="4702353"/>
        <a:ext cx="8229600" cy="725400"/>
      </dsp:txXfrm>
    </dsp:sp>
    <dsp:sp modelId="{CB3EB474-485B-44D1-8DAC-FD6F99D58036}">
      <dsp:nvSpPr>
        <dsp:cNvPr id="0" name=""/>
        <dsp:cNvSpPr/>
      </dsp:nvSpPr>
      <dsp:spPr>
        <a:xfrm>
          <a:off x="0" y="5485353"/>
          <a:ext cx="8229600" cy="725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Посещение музеев, выставок, театров, цирка, зоопарка др. </a:t>
          </a:r>
          <a:endParaRPr lang="ru-RU" sz="1800" i="1" kern="1200" dirty="0"/>
        </a:p>
      </dsp:txBody>
      <dsp:txXfrm>
        <a:off x="0" y="5485353"/>
        <a:ext cx="8229600" cy="725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Формы организации досуговой деятельности в ДОУ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869160"/>
            <a:ext cx="7232848" cy="1752600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Подготовила воспитатель: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Мелентьева М.В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548680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МОБУ «СОШ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Муринский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ЦО №4»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209184"/>
              </p:ext>
            </p:extLst>
          </p:nvPr>
        </p:nvGraphicFramePr>
        <p:xfrm>
          <a:off x="457200" y="214290"/>
          <a:ext cx="8229600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marL="0" algn="just">
              <a:lnSpc>
                <a:spcPct val="150000"/>
              </a:lnSpc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Творчество</a:t>
            </a:r>
            <a:r>
              <a:rPr lang="ru-RU" dirty="0" smtClean="0"/>
              <a:t> </a:t>
            </a:r>
            <a:r>
              <a:rPr lang="ru-RU" i="1" dirty="0" smtClean="0"/>
              <a:t>– тоже рассматривается как досуговая деятельность ребенка.  </a:t>
            </a:r>
          </a:p>
          <a:p>
            <a:pPr marL="0" algn="just">
              <a:lnSpc>
                <a:spcPct val="150000"/>
              </a:lnSpc>
              <a:buNone/>
            </a:pPr>
            <a:r>
              <a:rPr lang="ru-RU" i="1" dirty="0" smtClean="0"/>
              <a:t>Развитие творческого потенциала ребенка – это длительный процесс, который направлен на формирование его личности в целом, поэтому творческие задания должны способствовать развитию восприятия, мышления, воображения.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Особенности организации досуга в летнее время.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Оптимальной формой могут быть такие мероприятия, которые не требуют значительной подготовки со стороны детей и громоздкой подготовки со стороны взрослых.</a:t>
            </a:r>
          </a:p>
          <a:p>
            <a:pPr>
              <a:buNone/>
            </a:pPr>
            <a:r>
              <a:rPr lang="ru-RU" sz="2400" u="sng" dirty="0" smtClean="0">
                <a:solidFill>
                  <a:srgbClr val="FF0000"/>
                </a:solidFill>
              </a:rPr>
              <a:t>Формы могут быть разными:</a:t>
            </a:r>
          </a:p>
          <a:p>
            <a:r>
              <a:rPr lang="ru-RU" sz="2400" dirty="0" smtClean="0"/>
              <a:t>-музыкальные часы;</a:t>
            </a:r>
          </a:p>
          <a:p>
            <a:r>
              <a:rPr lang="ru-RU" sz="2400" dirty="0" smtClean="0"/>
              <a:t>-кружки;</a:t>
            </a:r>
          </a:p>
          <a:p>
            <a:r>
              <a:rPr lang="ru-RU" sz="2400" dirty="0" smtClean="0"/>
              <a:t>-выставки;</a:t>
            </a:r>
          </a:p>
          <a:p>
            <a:r>
              <a:rPr lang="ru-RU" sz="2400" dirty="0" smtClean="0"/>
              <a:t>-игры-путешествия;</a:t>
            </a:r>
          </a:p>
          <a:p>
            <a:r>
              <a:rPr lang="ru-RU" sz="2400" dirty="0" smtClean="0"/>
              <a:t>-творческие площадки;</a:t>
            </a:r>
          </a:p>
          <a:p>
            <a:r>
              <a:rPr lang="ru-RU" sz="2400" dirty="0" smtClean="0"/>
              <a:t>-летние праздники на воздухе.</a:t>
            </a:r>
          </a:p>
          <a:p>
            <a:pPr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Воспитатель должен содействовать и умело направлять детей в разных творческих направлениях, побуждать их заниматься изобразительной деятельностью, рассматривать иллюстрации в книгах, играть в разнообразные игры, разыгрывать с помощью воспитателя знакомые сказки, обыгрывать народные потешки, а также поддерживать желание петь, танцевать, играть с музыкальными игрушками, рисовать, лепить, раскрашивать картинки, экспериментировать, наблюдать, собирать коллекции.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Досуг</a:t>
            </a:r>
            <a:r>
              <a:rPr lang="ru-RU" dirty="0" smtClean="0"/>
              <a:t> – совокупность видов деятельности, ориентированных на удовлетворение физических, духовных и социальных потребностей людей в свободное время и связанных преимущественно с отдыхом и развлечениями (играми, чтением, танцами, посещением учреждений культуры и массовых зрелищ, любительскими занятиями, занятием физкультурой и спортом).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412569"/>
              </p:ext>
            </p:extLst>
          </p:nvPr>
        </p:nvGraphicFramePr>
        <p:xfrm>
          <a:off x="457200" y="571480"/>
          <a:ext cx="8258204" cy="555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3337754"/>
              </p:ext>
            </p:extLst>
          </p:nvPr>
        </p:nvGraphicFramePr>
        <p:xfrm>
          <a:off x="251520" y="476672"/>
          <a:ext cx="85689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Отдых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– это культурно-досуговая деятельность, которая снимает усталость и напряжение, восстанавливает как физические, так и эмоциональные ресурсы ребёнка, поэтому необходимо учить детей распределять свои силы между умственным, физическим трудом и отдыхом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39495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Развлечения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носят компенсационный характер: возмещают рутину будничной и однообразной обстановки. Оно должно быть красочным моментом в жизни ребёнка, обогащающим его впечатления и развивающим творческую активность. Развлечения способствуют всестороннему развитию, знакомят с различными видами искусства, пробуждают радостные чувства, поднимают настроение и жизненный тонус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19872" y="2996952"/>
            <a:ext cx="2304256" cy="15121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Развлечения: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5508104" y="2708920"/>
            <a:ext cx="115212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660232" y="1700808"/>
            <a:ext cx="2088232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концерты: тематические, музыкально-литературные и др.; 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1556792"/>
            <a:ext cx="2304256" cy="1008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народные игры: потешки, пестушки, загадки, хороводы и др.;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916832"/>
            <a:ext cx="2016224" cy="1008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познавательные вечера: КВН и викторины;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3573016"/>
            <a:ext cx="1944216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спортивные: игры, соревнования, эстафеты, аттракционы и др.;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4869160"/>
            <a:ext cx="2376264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театрализованные представления: кукольный театр, инсценирование сказок, мюзиклы, оперы и др.;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4941168"/>
            <a:ext cx="2016224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забавы: шарады, пословицы, шутки, фокусы, поговорки и др.;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88224" y="3284984"/>
            <a:ext cx="2376264" cy="11521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просмотр видео- и телефильмов, слушание аудиозаписей.  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4" idx="6"/>
            <a:endCxn id="13" idx="1"/>
          </p:cNvCxnSpPr>
          <p:nvPr/>
        </p:nvCxnSpPr>
        <p:spPr>
          <a:xfrm>
            <a:off x="5724128" y="3753036"/>
            <a:ext cx="864096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2"/>
            <a:endCxn id="4" idx="0"/>
          </p:cNvCxnSpPr>
          <p:nvPr/>
        </p:nvCxnSpPr>
        <p:spPr>
          <a:xfrm>
            <a:off x="4499992" y="2564904"/>
            <a:ext cx="7200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4" idx="1"/>
            <a:endCxn id="9" idx="3"/>
          </p:cNvCxnSpPr>
          <p:nvPr/>
        </p:nvCxnSpPr>
        <p:spPr>
          <a:xfrm flipH="1" flipV="1">
            <a:off x="2555776" y="2420888"/>
            <a:ext cx="1201547" cy="797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4" idx="5"/>
          </p:cNvCxnSpPr>
          <p:nvPr/>
        </p:nvCxnSpPr>
        <p:spPr>
          <a:xfrm flipH="1" flipV="1">
            <a:off x="5386677" y="4287668"/>
            <a:ext cx="553475" cy="65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1" idx="0"/>
          </p:cNvCxnSpPr>
          <p:nvPr/>
        </p:nvCxnSpPr>
        <p:spPr>
          <a:xfrm flipV="1">
            <a:off x="3383868" y="4365104"/>
            <a:ext cx="46805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0" idx="3"/>
          </p:cNvCxnSpPr>
          <p:nvPr/>
        </p:nvCxnSpPr>
        <p:spPr>
          <a:xfrm flipV="1">
            <a:off x="2771800" y="3861048"/>
            <a:ext cx="576064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800" b="1" i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Праздник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день, объединяющий всех, наполненный радостью и весельем. Праздники в детском саду имеют свои цели и задачи, главная из которых – создать у детей радостное настроение, вызвать положительный эмоциональный подъем и сформировать праздничную культуру. Деятельность в праздничные дни и во время праздника формирует художественный вкус, способствует взаимопониманию со сверстниками и взрослыми. </a:t>
            </a:r>
            <a:endParaRPr lang="ru-RU" sz="1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3140968"/>
            <a:ext cx="2664296" cy="16561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611560" y="1916832"/>
            <a:ext cx="2664296" cy="1728192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None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Праздники, которые специально придумываются взрослыми </a:t>
            </a:r>
          </a:p>
          <a:p>
            <a:pPr lvl="0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 целью доставить радость детям, например, праздник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Мыльных </a:t>
            </a:r>
            <a:r>
              <a:rPr lang="ru-RU" sz="1400" i="1" dirty="0" smtClean="0"/>
              <a:t>пузырей</a:t>
            </a:r>
            <a:r>
              <a:rPr lang="en-US" sz="1400" i="1" dirty="0" smtClean="0"/>
              <a:t>», «</a:t>
            </a:r>
            <a:r>
              <a:rPr lang="ru-RU" sz="1400" i="1" dirty="0" smtClean="0"/>
              <a:t>Оригами</a:t>
            </a:r>
            <a:r>
              <a:rPr lang="en-US" sz="1400" i="1" dirty="0" smtClean="0"/>
              <a:t>» </a:t>
            </a:r>
            <a:r>
              <a:rPr lang="ru-RU" sz="1400" i="1" dirty="0" smtClean="0"/>
              <a:t>и др</a:t>
            </a:r>
            <a:r>
              <a:rPr lang="ru-RU" i="1" dirty="0" smtClean="0"/>
              <a:t>.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6372200" y="1844824"/>
            <a:ext cx="2592288" cy="1584176"/>
          </a:xfrm>
          <a:prstGeom prst="foldedCorne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rgbClr val="C00000"/>
                </a:solidFill>
              </a:rPr>
              <a:t>Бытовые и семейные: </a:t>
            </a:r>
          </a:p>
          <a:p>
            <a:pPr lvl="0"/>
            <a:r>
              <a:rPr lang="ru-RU" sz="1600" dirty="0" smtClean="0">
                <a:solidFill>
                  <a:schemeClr val="bg1"/>
                </a:solidFill>
              </a:rPr>
              <a:t>День рожденья, выпускной Праздник Букваря, традиционные праздники в детском саду или группе.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3563888" y="1628800"/>
            <a:ext cx="2592288" cy="1368152"/>
          </a:xfrm>
          <a:prstGeom prst="foldedCorne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Православные:</a:t>
            </a:r>
          </a:p>
          <a:p>
            <a:pPr lvl="0" algn="ctr"/>
            <a:r>
              <a:rPr lang="ru-RU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Рождество Христово, Пасха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6516216" y="3933056"/>
            <a:ext cx="2376264" cy="1584176"/>
          </a:xfrm>
          <a:prstGeom prst="foldedCorne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i="1" u="sng" dirty="0" smtClean="0">
                <a:solidFill>
                  <a:srgbClr val="C00000"/>
                </a:solidFill>
              </a:rPr>
              <a:t>Народные и фольклорные:</a:t>
            </a:r>
          </a:p>
          <a:p>
            <a:pPr lvl="0"/>
            <a:r>
              <a:rPr lang="ru-RU" sz="1600" b="1" i="1" u="sng" dirty="0" smtClean="0">
                <a:solidFill>
                  <a:srgbClr val="C00000"/>
                </a:solidFill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</a:rPr>
              <a:t>Масленица, </a:t>
            </a:r>
            <a:r>
              <a:rPr lang="ru-RU" sz="1600" i="1" dirty="0" err="1" smtClean="0">
                <a:solidFill>
                  <a:schemeClr val="bg1"/>
                </a:solidFill>
              </a:rPr>
              <a:t>Осенины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755576" y="4005064"/>
            <a:ext cx="2448272" cy="1512168"/>
          </a:xfrm>
          <a:prstGeom prst="foldedCorne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Государственно</a:t>
            </a:r>
          </a:p>
          <a:p>
            <a:pPr lvl="0"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гражданские: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Новый год, День защитника Отечества, День Победы, День знаний, День города и др.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3707904" y="5085184"/>
            <a:ext cx="2592288" cy="1556792"/>
          </a:xfrm>
          <a:prstGeom prst="foldedCorne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Международные: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День матери, День защиты детей, Международный женский день.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    Самообразование </a:t>
            </a:r>
            <a:r>
              <a:rPr lang="ru-RU" dirty="0" smtClean="0"/>
              <a:t>– </a:t>
            </a:r>
            <a:r>
              <a:rPr lang="ru-RU" i="1" dirty="0" smtClean="0"/>
              <a:t>это целенаправленная познавательная деятельность по приобретению систематических знаний в какой-либо сфере науки, искусства, культуры и техники, управляемая самой личностью. Именно в процессе самообразования  развивается личность ребенка, раскрываются его способности, творческий потенциал, реализуются духовные интересы. Самобразование происходит в свободное время, осуществляется под руководством взрослых и может быть опосредованным или прямым.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645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Тема Office</vt:lpstr>
      <vt:lpstr>Формы организации досуговой деятельности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Отдых – это культурно-досуговая деятельность, которая снимает усталость и напряжение, восстанавливает как физические, так и эмоциональные ресурсы ребёнка, поэтому необходимо учить детей распределять свои силы между умственным, физическим трудом и отдыхом. </vt:lpstr>
      <vt:lpstr>Развлечения – носят компенсационный характер: возмещают рутину будничной и однообразной обстановки. Оно должно быть красочным моментом в жизни ребёнка, обогащающим его впечатления и развивающим творческую активность. Развлечения способствуют всестороннему развитию, знакомят с различными видами искусства, пробуждают радостные чувства, поднимают настроение и жизненный тонус</vt:lpstr>
      <vt:lpstr>  Праздник – это день, объединяющий всех, наполненный радостью и весельем. Праздники в детском саду имеют свои цели и задачи, главная из которых – создать у детей радостное настроение, вызвать положительный эмоциональный подъем и сформировать праздничную культуру. Деятельность в праздничные дни и во время праздника формирует художественный вкус, способствует взаимопониманию со сверстниками и взрослыми. </vt:lpstr>
      <vt:lpstr>Презентация PowerPoint</vt:lpstr>
      <vt:lpstr>Презентация PowerPoint</vt:lpstr>
      <vt:lpstr>Презентация PowerPoint</vt:lpstr>
      <vt:lpstr>Особенности организации досуга в летнее время.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Мория</dc:creator>
  <cp:lastModifiedBy>Пользователь</cp:lastModifiedBy>
  <cp:revision>24</cp:revision>
  <dcterms:created xsi:type="dcterms:W3CDTF">2022-06-18T12:54:01Z</dcterms:created>
  <dcterms:modified xsi:type="dcterms:W3CDTF">2022-11-28T10:04:52Z</dcterms:modified>
</cp:coreProperties>
</file>