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142852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МБОУ СОШ </a:t>
            </a:r>
            <a:r>
              <a:rPr lang="ru-RU" sz="2800" dirty="0" smtClean="0"/>
              <a:t>№54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8794" y="2000240"/>
            <a:ext cx="5357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Учимся писать слова с непроизносимыми согласными в корне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3636" y="4429132"/>
            <a:ext cx="3000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Выполнил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читель начальных классов</a:t>
            </a:r>
          </a:p>
          <a:p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Змаева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Т.Е.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6072206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Воронеж, 2022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69294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Цель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закрепление орфографических навыков посредством повторения правописания непроизносимой согласной в корне слова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AutoShape 2" descr="https://cdn-front.kwork.ru/pics/t3/91/156645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dn-front.kwork.ru/pics/t3/91/156645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png-clipart-light-bulb-illustration-archery-target-arrow-bulb-infographic-logo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2428868"/>
            <a:ext cx="3929066" cy="392906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1285852" y="857232"/>
            <a:ext cx="2857520" cy="242889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лнце 2">
            <a:hlinkClick r:id="rId3" action="ppaction://hlinksldjump"/>
          </p:cNvPr>
          <p:cNvSpPr/>
          <p:nvPr/>
        </p:nvSpPr>
        <p:spPr>
          <a:xfrm>
            <a:off x="5715008" y="857232"/>
            <a:ext cx="2571768" cy="2786082"/>
          </a:xfrm>
          <a:prstGeom prst="su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Выноска-облако 3">
            <a:hlinkClick r:id="rId4" action="ppaction://hlinksldjump"/>
          </p:cNvPr>
          <p:cNvSpPr/>
          <p:nvPr/>
        </p:nvSpPr>
        <p:spPr>
          <a:xfrm>
            <a:off x="2714612" y="3786190"/>
            <a:ext cx="3357586" cy="2214578"/>
          </a:xfrm>
          <a:prstGeom prst="cloud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857233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5072074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785926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3929066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2857496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857760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д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12" y="4857760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4929198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з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3857628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щ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5074" y="3857628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86050" y="3929066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ж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15074" y="2786058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г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7686" y="2786058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ч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488" y="2786058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86512" y="2000240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ш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57686" y="1928802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ш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6512" y="1071546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ф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86050" y="1857364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г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57686" y="1000108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ж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7488" y="1000108"/>
            <a:ext cx="500066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1538" y="285728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Найди лишнее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285728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Вставь пропущенные буквы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802" y="1643050"/>
            <a:ext cx="34290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Прелес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...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ный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Крас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...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ный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Со...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нце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Здра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...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ствуйте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Праз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...ник</a:t>
            </a:r>
          </a:p>
          <a:p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Гиган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...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ский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500042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Исправь ошибки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357298"/>
            <a:ext cx="85011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Мы были на интерестной выставке кортин. На одной картине изображен ненастный день. На другой ястное радосное утро. Вот яросный ветер гонит маленький парустный кораблик. А здесь изображен чудесный празник. Приятно смотреть на прекрастные кортины. Мы чудесно провели время.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128</Words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2022-11-28T07:16:21Z</dcterms:created>
  <dcterms:modified xsi:type="dcterms:W3CDTF">2022-11-28T08:59:40Z</dcterms:modified>
</cp:coreProperties>
</file>