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1029" name="Picture 5" descr="D:\с рабочего стола\ОСЕНЬ - 2020г\Укрепляем иммунитет осенью\1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764704"/>
            <a:ext cx="483433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159417" y="0"/>
            <a:ext cx="5610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184»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5308" y="5151915"/>
            <a:ext cx="2592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воспитатель: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Бабикова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5" y="630932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 2022г.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2050" name="Picture 2" descr="D:\с рабочего стола\ОСЕНЬ - 2020г\Укрепляем иммунитет осенью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642918"/>
            <a:ext cx="471490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3074" name="Picture 2" descr="D:\с рабочего стола\ОСЕНЬ - 2020г\Укрепляем иммунитет осенью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642919"/>
            <a:ext cx="478634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4098" name="Picture 2" descr="D:\с рабочего стола\ОСЕНЬ - 2020г\Укрепляем иммунитет осенью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71480"/>
            <a:ext cx="4786322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5122" name="Picture 2" descr="D:\с рабочего стола\ОСЕНЬ - 2020г\Укрепляем иммунитет осенью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71481"/>
            <a:ext cx="4786322" cy="5357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357430"/>
            <a:ext cx="2571768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D:\с рабочего стола\ОСЕНЬ - 2020г\РАМКИ _ ОСЕНЬ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215082" cy="6860395"/>
          </a:xfrm>
          <a:prstGeom prst="rect">
            <a:avLst/>
          </a:prstGeom>
          <a:noFill/>
        </p:spPr>
      </p:pic>
      <p:pic>
        <p:nvPicPr>
          <p:cNvPr id="6146" name="Picture 2" descr="D:\с рабочего стола\ОСЕНЬ - 2020г\Укрепляем иммунитет осенью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71481"/>
            <a:ext cx="4786346" cy="5357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admin</cp:lastModifiedBy>
  <cp:revision>3</cp:revision>
  <dcterms:created xsi:type="dcterms:W3CDTF">2020-09-12T16:11:13Z</dcterms:created>
  <dcterms:modified xsi:type="dcterms:W3CDTF">2022-11-28T19:46:14Z</dcterms:modified>
</cp:coreProperties>
</file>