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977" autoAdjust="0"/>
  </p:normalViewPr>
  <p:slideViewPr>
    <p:cSldViewPr>
      <p:cViewPr varScale="1">
        <p:scale>
          <a:sx n="49" d="100"/>
          <a:sy n="49" d="100"/>
        </p:scale>
        <p:origin x="-17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91D4112-EB96-4150-B3BC-5BF8D1B38FB4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1FC1F59-16F4-45A5-B452-89D328B60B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1D4112-EB96-4150-B3BC-5BF8D1B38FB4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FC1F59-16F4-45A5-B452-89D328B60B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91D4112-EB96-4150-B3BC-5BF8D1B38FB4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1FC1F59-16F4-45A5-B452-89D328B60B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1D4112-EB96-4150-B3BC-5BF8D1B38FB4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FC1F59-16F4-45A5-B452-89D328B60B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91D4112-EB96-4150-B3BC-5BF8D1B38FB4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1FC1F59-16F4-45A5-B452-89D328B60B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1D4112-EB96-4150-B3BC-5BF8D1B38FB4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FC1F59-16F4-45A5-B452-89D328B60B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1D4112-EB96-4150-B3BC-5BF8D1B38FB4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FC1F59-16F4-45A5-B452-89D328B60B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1D4112-EB96-4150-B3BC-5BF8D1B38FB4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FC1F59-16F4-45A5-B452-89D328B60B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91D4112-EB96-4150-B3BC-5BF8D1B38FB4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FC1F59-16F4-45A5-B452-89D328B60B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1D4112-EB96-4150-B3BC-5BF8D1B38FB4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FC1F59-16F4-45A5-B452-89D328B60B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1D4112-EB96-4150-B3BC-5BF8D1B38FB4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FC1F59-16F4-45A5-B452-89D328B60B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91D4112-EB96-4150-B3BC-5BF8D1B38FB4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1FC1F59-16F4-45A5-B452-89D328B60B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64705"/>
            <a:ext cx="7918648" cy="136815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ОВЗ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– ограниченные возможности здоровья.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276872"/>
            <a:ext cx="8280920" cy="336192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К</a:t>
            </a:r>
            <a:r>
              <a:rPr lang="ru-RU" dirty="0"/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данной категории относятся лица, которые имеют особенности в развитии как в физическом, так и в психологическом. Фраза «дети с ОВЗ» означает, что данным детям необходимо создание специальных условий для жизни и обучения.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Соматического  происхождения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тяжелые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соматические заболевание, которые были перенесены в раннем детском возрасте. Например, астма, проблемы дыхательной или сердечнососудистой системы, и др. Дети в этой группе ЗПР боязливы и не уверены в себе, и зачастую лишены общения со сверстниками из-за назойливой опеки родителей, которые почему-то решили, что детям общение дается тяжело.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ПР церебрально-органического генеза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Самая многочисленная (по статистике – до 90% всех случаев ЗПР) группа ЗПР. А также самая тяжелая и легко диагностируемая. Ключевые причины: родовые травмы, заболевания ЦНС, интоксикация, асфиксия и прочие ситуации, возникавшие в процессе беременности или непосредственно при родах. Из признаков можно выделить яркие и четко наблюдаемые симптомы эмоционально-волевой незрелости и органическую недостаточность нервной системы.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Зпр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психогенного генеза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ЗПР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психогенного происхождения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связана с неблагоприятными условиями воспитания. Речь идет 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называемом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социальном генезе, когда неблагоприятные условия социальной среды возникают очень рано, длительно воздействуют, травмируя психику ребенка, сопровождаясь психосоматическими расстройствами, вегетативными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нарушениями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Ребенок ЗПР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Быстро устает и обладает низким уровнем работоспособности.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Не способен усвоить весь объем работ/материала.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 трудом анализирует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информацию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извне и для полного восприятия должен ориентироваться на наглядные пособия.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Имеет сложности со словесно-логическим мышлением.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Испытывает сложности в общении с другими детьми.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Не способен играть в сюжетно-ролевые игры.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 трудом организовывает свою деятельность.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Испытывает сложности в усвоении общеобразовательной программы.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Ребенок с ЗПР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Сложность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выполнения (ребенком) действий, которые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требуют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конкретных волевых усилий.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Проблемы с построением целостного образа.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Легкое запоминание наглядного материала и сложное – вербального.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Проблемы с развитием речи.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 01.09.2016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года вступают в силу федеральные государственные образовательные стандарты для детей с ограниченными возможностями здоровья и федеральные государственные образовательные стандарты для детей с умственной отсталостью (интеллектуальными нарушениями) (далее по тексту ФГОС ОВЗ и УО).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Введение ФГОС НОО ОВЗ связано с необходимостью создания специальных условий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равного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доступа к образованию всех детей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с ОВЗ вне зависимости от тяжести их проблем, в том числе оказание специальной помощи детям с ОВЗ, способным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обучаться в условиях массовой школы.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 В целях обеспечения реализации права  на образование обучающихся с ограниченными возможностями здоровья устанавливаются федеральные государственные образовательные стандарты образования указанных лиц или включаются в федеральные государственные образовательные стандарты специальные требования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(ч.6 ст.11 Федерального закона от 29.12.2012 №273-ФЗ "Об образовании в Российской Федерации")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Категории детей с ОВЗ: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70000" lnSpcReduction="20000"/>
          </a:bodyPr>
          <a:lstStyle/>
          <a:p>
            <a:pPr fontAlgn="base">
              <a:buNone/>
            </a:pPr>
            <a:endParaRPr lang="ru-RU" dirty="0"/>
          </a:p>
          <a:p>
            <a:pPr fontAlgn="base"/>
            <a:r>
              <a:rPr lang="ru-RU" dirty="0"/>
              <a:t>-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дети с нарушениями зрения</a:t>
            </a:r>
          </a:p>
          <a:p>
            <a:pPr fontAlgn="base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-дети с нарушениями слуха</a:t>
            </a:r>
          </a:p>
          <a:p>
            <a:pPr fontAlgn="base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-дети с тяжелыми нарушениями речи (ТНР)</a:t>
            </a:r>
          </a:p>
          <a:p>
            <a:pPr fontAlgn="base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-дети с нарушениями опорно-двигательного аппарата(НОДА)</a:t>
            </a:r>
          </a:p>
          <a:p>
            <a:pPr fontAlgn="base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-дети с задержкой психического развития (ЗПР)</a:t>
            </a:r>
          </a:p>
          <a:p>
            <a:pPr fontAlgn="base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-дети с нарушением интеллекта (У/О)</a:t>
            </a:r>
          </a:p>
          <a:p>
            <a:pPr fontAlgn="base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-дети с расстройствами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аутистического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спектра (РА)</a:t>
            </a:r>
          </a:p>
          <a:p>
            <a:pPr fontAlgn="base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Статус «ребенок с ОВЗ» устанавливается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психолого-медико-педагогической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комиссией.</a:t>
            </a:r>
          </a:p>
          <a:p>
            <a:pPr fontAlgn="base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Установленный   статус   может   быть   изменен,  если у ребенка наблюдается положительная динамика в результате оказанной психолого-педагогической помощи.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Задержка психического развития</a:t>
            </a:r>
            <a:r>
              <a:rPr lang="ru-RU" dirty="0" smtClean="0"/>
              <a:t> (ЗПР)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Задержка психического развития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 (ЗПР) – темповое отставание развития психических процессов и незрелость эмоционально-волевой сферы у детей, которые потенциально могут быть преодолены с помощью специально организованного обучения и воспитания. Задержка психического развития характеризуется недостаточным уровнем развития моторики, речи, внимания, памяти, мышления, регуляции и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поведения,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примитивностью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и неустойчивостью эмоций, плохой успеваемостью в школе. 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Диагностика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Диагностика ЗПР проводится коллегиально комиссией в составе медицинских специалистов, педагогов и психологов. Дети с задержкой психического развития нуждаются в специально организованном коррекционно-развивающем обучении и медицинском сопровождении.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Причины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зпр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 причинам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возникновения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зпр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относят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различные варианты патологии беременности (тяжелые интоксикации, резус-конфликт и т. д.);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недоношенность ребенка;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родовые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травмы;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различные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соматические заболевания (тяжелые формы гриппа, рахит, хронические болезни пороки внутренних органов, туберкулез, синдром нарушенного желудочно-кишечного всасывания и т. д.)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нетяжелые мозговые травмы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иногда имеет наследственную природу и в некоторых семьях диагностируется из поколения в поколение.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ru-RU" sz="3100" b="1" dirty="0" err="1">
                <a:latin typeface="Times New Roman" pitchFamily="18" charset="0"/>
                <a:cs typeface="Times New Roman" pitchFamily="18" charset="0"/>
              </a:rPr>
              <a:t>Клинико-психологогические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 характеристики детей с задержкой психического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развития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ЗПР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конституционального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происхождения.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Признаки: субтильность и рост ниже среднего, сохранение детских черт лица даже в школьном возрасте, неустойчивость и выраженность проявлений эмоций, задержка в развитии эмоциональной сферы, проявляющийся во всех сферах инфантилизм.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E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175</TotalTime>
  <Words>532</Words>
  <Application>Microsoft Office PowerPoint</Application>
  <PresentationFormat>Экран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ОВЗ – ограниченные возможности здоровья. </vt:lpstr>
      <vt:lpstr>Слайд 2</vt:lpstr>
      <vt:lpstr>Слайд 3</vt:lpstr>
      <vt:lpstr>Слайд 4</vt:lpstr>
      <vt:lpstr>Категории детей с ОВЗ: </vt:lpstr>
      <vt:lpstr>Задержка психического развития (ЗПР) </vt:lpstr>
      <vt:lpstr>Диагностика</vt:lpstr>
      <vt:lpstr>Причины зпр</vt:lpstr>
      <vt:lpstr>Клинико-психологогические характеристики детей с задержкой психического развития </vt:lpstr>
      <vt:lpstr>Соматического  происхождения</vt:lpstr>
      <vt:lpstr>ЗПР церебрально-органического генеза.</vt:lpstr>
      <vt:lpstr> Зпр психогенного генеза</vt:lpstr>
      <vt:lpstr>Ребенок ЗПР</vt:lpstr>
      <vt:lpstr>Ребенок с ЗПР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ОВЗ – ограниченные возможности здоровья. Однако с 2016 года это понятия заменено. Гуманнее говорить «дети с особыми потребностями».</dc:title>
  <dc:creator>user</dc:creator>
  <cp:lastModifiedBy>user</cp:lastModifiedBy>
  <cp:revision>19</cp:revision>
  <dcterms:created xsi:type="dcterms:W3CDTF">2018-12-13T09:35:11Z</dcterms:created>
  <dcterms:modified xsi:type="dcterms:W3CDTF">2018-12-17T08:48:45Z</dcterms:modified>
</cp:coreProperties>
</file>