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6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E3191F-39A8-49B2-AC6F-2028B74D41AC}" type="datetimeFigureOut">
              <a:rPr lang="ru-RU" smtClean="0"/>
              <a:t>12.04.2014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CD73DC-44C1-436A-93DD-836D216AEB1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7175351" cy="1793167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dirty="0">
                <a:effectLst/>
                <a:latin typeface="Gabriola" panose="04040605051002020D02" pitchFamily="82" charset="0"/>
              </a:rPr>
              <a:t>Песня - это не писаная,</a:t>
            </a:r>
            <a:br>
              <a:rPr lang="ru-RU" sz="4000" b="1" dirty="0">
                <a:effectLst/>
                <a:latin typeface="Gabriola" panose="04040605051002020D02" pitchFamily="82" charset="0"/>
              </a:rPr>
            </a:br>
            <a:r>
              <a:rPr lang="ru-RU" sz="4000" b="1" dirty="0">
                <a:effectLst/>
                <a:latin typeface="Gabriola" panose="04040605051002020D02" pitchFamily="82" charset="0"/>
              </a:rPr>
              <a:t>а спетая история народа.</a:t>
            </a:r>
            <a:br>
              <a:rPr lang="ru-RU" sz="4000" b="1" dirty="0">
                <a:effectLst/>
                <a:latin typeface="Gabriola" panose="04040605051002020D02" pitchFamily="82" charset="0"/>
              </a:rPr>
            </a:br>
            <a:r>
              <a:rPr lang="ru-RU" sz="4000" b="1" dirty="0">
                <a:effectLst/>
                <a:latin typeface="Gabriola" panose="04040605051002020D02" pitchFamily="82" charset="0"/>
              </a:rPr>
              <a:t>Песни, если они сложены народом,</a:t>
            </a:r>
            <a:br>
              <a:rPr lang="ru-RU" sz="4000" b="1" dirty="0">
                <a:effectLst/>
                <a:latin typeface="Gabriola" panose="04040605051002020D02" pitchFamily="82" charset="0"/>
              </a:rPr>
            </a:br>
            <a:r>
              <a:rPr lang="ru-RU" sz="4000" b="1" dirty="0">
                <a:effectLst/>
                <a:latin typeface="Gabriola" panose="04040605051002020D02" pitchFamily="82" charset="0"/>
              </a:rPr>
              <a:t> никогда не отступают от правды.</a:t>
            </a:r>
            <a:br>
              <a:rPr lang="ru-RU" sz="4000" b="1" dirty="0">
                <a:effectLst/>
                <a:latin typeface="Gabriola" panose="04040605051002020D02" pitchFamily="82" charset="0"/>
              </a:rPr>
            </a:br>
            <a:r>
              <a:rPr lang="ru-RU" sz="4000" b="1" dirty="0">
                <a:effectLst/>
                <a:latin typeface="Gabriola" panose="04040605051002020D02" pitchFamily="82" charset="0"/>
              </a:rPr>
              <a:t>                                           </a:t>
            </a:r>
            <a:r>
              <a:rPr lang="ru-RU" sz="4000" b="1" dirty="0" smtClean="0">
                <a:effectLst/>
                <a:latin typeface="Gabriola" panose="04040605051002020D02" pitchFamily="82" charset="0"/>
              </a:rPr>
              <a:t> </a:t>
            </a:r>
            <a:r>
              <a:rPr lang="ru-RU" sz="4000" b="1" dirty="0">
                <a:effectLst/>
                <a:latin typeface="Gabriola" panose="04040605051002020D02" pitchFamily="82" charset="0"/>
              </a:rPr>
              <a:t>М. Шолохов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обыцины\Documents\перв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5317099" cy="398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2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/>
              </a:rPr>
              <a:t>Исторические песни.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3"/>
            <a:ext cx="8686800" cy="4032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Широкому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распространению исторических песен, их жизнестойкости способствовали напевность, яркость и образность языка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«Это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 о казачьем атамане Ермаке Тимофеевиче, Степане Разине, Петре Первом, знаменитом участнике после петровской борьбы со шведами Иване Краснощёкове, о Семилетней войне, Суворове, Платове, события 1812 года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фантастики в исторических песнях сведён до минимума.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im7-tub-ru.yandex.net/i?id=122600210-07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77454"/>
            <a:ext cx="2607618" cy="208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5-tub-ru.yandex.net/i?id=322635525-49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77454"/>
            <a:ext cx="2818449" cy="187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424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/>
              </a:rPr>
              <a:t>Заключение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568863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Казачья   песня – это идеальное выражение казачьей души и истинное отражение судьбы народа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считаем, что должны  быть достойными приемниками истории, культуры, ценностей и традиций своего края, сохранить и передать следующим поколениям этот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драгоценнейший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дар наших предков – казачьи песни.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42" name="Picture 2" descr="http://im1-tub-ru.yandex.net/i?id=721746921-4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861048"/>
            <a:ext cx="5112568" cy="287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309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казачьей песни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823" y="1484784"/>
            <a:ext cx="8578665" cy="51845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и ценность  казачьих песен ,их  своеобразие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fontAlgn="base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*Рассмотреть особенности  казачьих песен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Выяснить  отличительные черты песен :лирической , обрядовой, исторической.  </a:t>
            </a:r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830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Казачьи песни: история, традиции, особенности.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Лобыцины\Documents\kaz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47462"/>
            <a:ext cx="6696744" cy="502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05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712968" cy="3168352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Радостный </a:t>
            </a:r>
            <a:r>
              <a:rPr lang="ru-RU" sz="1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хмель подвига и военной победы родит лихую песню казаков. </a:t>
            </a:r>
            <a:r>
              <a:rPr lang="ru-RU" sz="1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1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пять веков тому назад родилась казачья песня. </a:t>
            </a:r>
            <a:r>
              <a:rPr lang="ru-RU" sz="1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вспоминал казак свое прошлое, воспевал героев, вспоминал о милой, в них любил и под них плясали. </a:t>
            </a:r>
          </a:p>
          <a:p>
            <a:pPr marL="0" indent="0" algn="just">
              <a:buNone/>
            </a:pPr>
            <a:endParaRPr lang="ru-RU" sz="4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://serovglobus.ru/wp-content/uploads/2013/12/2013-12-05_09-44-13-600x3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8960">
            <a:off x="179512" y="3570476"/>
            <a:ext cx="4824536" cy="319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0-tub-ru.yandex.net/i?id=137651631-05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5887">
            <a:off x="5110630" y="3711751"/>
            <a:ext cx="4008107" cy="225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49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1743"/>
            <a:ext cx="8712968" cy="65973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верховых казаков ценится мужское пение. Женское пение чаще   слышим в свадебных, хороводных, бытовых, в бабьих жалобных песнях. Хоров как таковых в народе не было. Пели ансамблями по 5-6, 10-12 человек.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Музыкальные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казаки привозили из разных мест России, из стран, где проходили службу.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6" name="Picture 4" descr="C:\Users\Лобыцины\Documents\22399_13855441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2445">
            <a:off x="33542" y="3304498"/>
            <a:ext cx="4125527" cy="330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ud.kmvcity.ru/files/o/e/9/S001oe9137062782557636722_320x320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707" y="3444593"/>
            <a:ext cx="454360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78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668072" cy="32403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Играла гармонь, балалайка, скрипка, бубен. Танцевали танцы «из Европы»: польку, кадриль, падеспань, краковяк и другие.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всего казаки любили воинские, походные, «служивые» песни. Их пели и в семьях, и на службе.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1" name="Picture 5" descr="http://im3-tub-ru.yandex.net/i?id=163361189-2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3190">
            <a:off x="4932040" y="3886550"/>
            <a:ext cx="4104456" cy="251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://im4-tub-ru.yandex.net/i?id=141216883-69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4" y="3573016"/>
            <a:ext cx="4623455" cy="301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60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Лирическая казачья песня.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5"/>
            <a:ext cx="8686800" cy="3600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лирических казачьих песнях повествовательное начало менее развито, в них обычно выражаются чувства, переживания отдельного человека и, в то же время, многих людей, так как каждая песня передавалась от поколения к поколению долгое время. Каждый исполнитель поёт как бы о себе, вкладывая свою душу, от этого песня не меняется, а становится поистине народной.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im6-tub-ru.yandex.net/i?id=337432440-37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3" y="4479708"/>
            <a:ext cx="3171056" cy="237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ttp://im5-tub-ru.yandex.net/i?id=120890542-58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666447"/>
            <a:ext cx="4009628" cy="200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78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053" y="116632"/>
            <a:ext cx="8686800" cy="838200"/>
          </a:xfrm>
        </p:spPr>
        <p:txBody>
          <a:bodyPr/>
          <a:lstStyle/>
          <a:p>
            <a:pPr algn="ctr"/>
            <a:r>
              <a:rPr lang="ru-RU" b="1" dirty="0">
                <a:effectLst/>
              </a:rPr>
              <a:t>Обрядовые казачьи песни.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6" y="908720"/>
            <a:ext cx="4707430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Поговорим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казачьей свадьбе, а через свадебные обрядовые песни узнаем обычаи наших предков.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Обрядовой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свадьба стала с начала 19 века. Всё это веселье сопровождалось казачьими обрядовыми песнями. Самые распространённые из них: «Дай балалайку, дай варган», «По сеням, по сеням», «Мяла сени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Калина – малина».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img.stapravda.ru/i/b/p396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99584"/>
            <a:ext cx="4685885" cy="370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24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740080" cy="574746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обрядовыми являются и хороводные песни, которые и в настоящее время еще бытуют в казачьей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	В </a:t>
            </a:r>
            <a:r>
              <a:rPr lang="ru-RU" dirty="0">
                <a:solidFill>
                  <a:schemeClr val="tx1"/>
                </a:solidFill>
              </a:rPr>
              <a:t>большинстве районов исконного расселения казаков обряды, связанные с уборкой урожая и окончанием сельскохозяйственных работ, неизвестны вовсе.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im1-tub-ru.yandex.net/i?id=753244155-2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28204"/>
            <a:ext cx="4248472" cy="2832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4992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</TotalTime>
  <Words>347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Песня - это не писаная, а спетая история народа. Песни, если они сложены народом,  никогда не отступают от правды.                                             М. Шолохов </vt:lpstr>
      <vt:lpstr>Тема: « Особенности казачьей песни».</vt:lpstr>
      <vt:lpstr>Казачьи песни: история, традиции, особенности. </vt:lpstr>
      <vt:lpstr>Презентация PowerPoint</vt:lpstr>
      <vt:lpstr>Презентация PowerPoint</vt:lpstr>
      <vt:lpstr>Презентация PowerPoint</vt:lpstr>
      <vt:lpstr>Лирическая казачья песня.</vt:lpstr>
      <vt:lpstr>Обрядовые казачьи песни.</vt:lpstr>
      <vt:lpstr>Презентация PowerPoint</vt:lpstr>
      <vt:lpstr>Исторические песни.</vt:lpstr>
      <vt:lpstr>Заключение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Песня - это не писаная, а спетая история народа. Песни, если они сложены народом,  никогда не отступают от правды.                                             М. Шолохов</dc:title>
  <dc:creator>Лобыцины</dc:creator>
  <cp:lastModifiedBy>Лобыцины</cp:lastModifiedBy>
  <cp:revision>11</cp:revision>
  <dcterms:created xsi:type="dcterms:W3CDTF">2014-04-12T08:46:16Z</dcterms:created>
  <dcterms:modified xsi:type="dcterms:W3CDTF">2014-04-12T10:41:02Z</dcterms:modified>
</cp:coreProperties>
</file>