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27584" y="2391796"/>
            <a:ext cx="74168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«Игра от </a:t>
            </a:r>
            <a:r>
              <a:rPr kumimoji="0" lang="ru-RU" sz="4000" b="1" i="0" u="none" strike="noStrike" normalizeH="0" baseline="0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Знайки</a:t>
            </a:r>
            <a:r>
              <a:rPr kumimoji="0" lang="ru-RU" sz="4000" b="1" i="0" u="none" strike="noStrike" normalizeH="0" baseline="0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000" b="1" i="0" u="none" strike="noStrike" normalizeH="0" baseline="0" dirty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796136" y="5310192"/>
            <a:ext cx="26642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Набиева Эльвира Павловна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Воспитатель МКДОУ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/с  «Улыбка»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г. Сосновка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92696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Times New Roman" pitchFamily="18" charset="0"/>
              </a:rPr>
              <a:t>Формирование элементарных математических представлений.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481" name="Picture 1" descr="C:\Users\Admin\Desktop\IMG_20220929_2133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1" y="1772816"/>
            <a:ext cx="4154929" cy="3076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Подарок от </a:t>
            </a:r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Знайки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 «Магнитный </a:t>
            </a:r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танграмм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683556"/>
            <a:ext cx="777686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Актуальность</a:t>
            </a:r>
            <a:endParaRPr kumimoji="0" lang="ru-RU" sz="3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7584" y="1412776"/>
            <a:ext cx="7416824" cy="380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Одной из важнейших задач дошкольного возраста является развитие различных способностей ребенка, в том числе и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математических.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 Умение абстрактно мыслить, анализировать, делать умозаключения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формируется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 на протяжении всего детства, но дошкольные годы играют наиболее важную роль в этом процессе. Уже в детском саду много внимания уделяется знакомству с цифрами и числами, развитию устных навыков счета, решению простейших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математических задач,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измерению различных величин по вопросам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математического развития детей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 дошкольного возраста отражают и проблему готовности ребенка к школе. Главная особенность состоит в том, что задания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Calibri" pitchFamily="34" charset="0"/>
                <a:cs typeface="Times New Roman" pitchFamily="18" charset="0"/>
              </a:rPr>
              <a:t>предлагаются в игровой форме.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794901"/>
            <a:ext cx="777686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Цель: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Создать условия для обобщения у детей математических представлений.</a:t>
            </a:r>
            <a:endParaRPr kumimoji="0" lang="ru-RU" sz="3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32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Обучающие: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акреплять умение последовательно называть дни недели; совершенствовать навыки количественного и порядкового счета в пределах 10;  закрепить знания об арифметических знаках &lt;, &gt;,=; пространственных представлений, умение обозначать словами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«посередине»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«справа»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«слева»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, месторасположение предметов на листе бумаги.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азвивать логическое мышление, сообразительность, внимание, смекалку, память.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Воспитывающие: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оспитывать самостоятельность, умение понимать учебную задачу, работать в паре и  группе.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C:\Users\Admin\Desktop\IMG-20220519-WA00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412776"/>
            <a:ext cx="3096344" cy="4365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75656" y="692696"/>
            <a:ext cx="64087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Ход занятия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C:\Users\Admin\Desktop\IMG-20220519-WA00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628800"/>
            <a:ext cx="5400600" cy="3742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71600" y="836712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Задание 1. Игра «Живая неделя»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83568" y="842831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 2. Сравните числа и поставьте знаки».</a:t>
            </a:r>
            <a:endParaRPr kumimoji="0" lang="ru-RU" sz="28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C:\Users\Admin\Desktop\IMG-20220519-WA00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988840"/>
            <a:ext cx="338437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Admin\Desktop\IMG-20220519-WA004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916832"/>
            <a:ext cx="230425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764704"/>
            <a:ext cx="74888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Задание 3. «Математический 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диктант»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Admin\Desktop\IMG-20220519-WA00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484785"/>
            <a:ext cx="3298676" cy="4231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Рисунок 3" descr="C:\Users\Admin\Desktop\IMG-20220519-WA002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0762" y="1715326"/>
            <a:ext cx="4562475" cy="3427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Физкультминутка «Найди свой домик»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11/1606687402_36-p-matematicheskii-fon-dlya-prezentatsii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3568" y="668643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 4. «Засели числа в числовые домики»</a:t>
            </a:r>
            <a:endParaRPr kumimoji="0" lang="ru-RU" sz="28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C:\Users\Admin\Desktop\IMG-20220519-WA00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556792"/>
            <a:ext cx="3092177" cy="4243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127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2022-09-29T17:58:33Z</dcterms:created>
  <dcterms:modified xsi:type="dcterms:W3CDTF">2022-09-29T18:50:34Z</dcterms:modified>
</cp:coreProperties>
</file>