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6" r:id="rId4"/>
    <p:sldId id="257" r:id="rId5"/>
    <p:sldId id="259" r:id="rId6"/>
    <p:sldId id="260" r:id="rId7"/>
    <p:sldId id="267" r:id="rId8"/>
    <p:sldId id="268" r:id="rId9"/>
    <p:sldId id="261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 varScale="1">
        <p:scale>
          <a:sx n="83" d="100"/>
          <a:sy n="83" d="100"/>
        </p:scale>
        <p:origin x="-146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96FBD38-BF12-446F-B799-299EEADD9FA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AB0DB72-597C-4805-9EB4-C277A5F2789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Познавательно-творческий проект в средней группе </a:t>
            </a:r>
            <a:br>
              <a:rPr lang="ru-RU" sz="2800" dirty="0" smtClean="0">
                <a:latin typeface="Comic Sans MS" panose="030F0702030302020204" pitchFamily="66" charset="0"/>
              </a:rPr>
            </a:br>
            <a:r>
              <a:rPr lang="ru-RU" sz="2800" dirty="0" smtClean="0">
                <a:latin typeface="Comic Sans MS" panose="030F0702030302020204" pitchFamily="66" charset="0"/>
              </a:rPr>
              <a:t>«Русская матрешка»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301208"/>
            <a:ext cx="3456384" cy="1152128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Подготовила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воспитатель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Азиханова </a:t>
            </a:r>
            <a:r>
              <a:rPr lang="ru-RU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А</a:t>
            </a:r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.Г.</a:t>
            </a:r>
            <a:endParaRPr lang="ru-RU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24" y="3429000"/>
            <a:ext cx="4176464" cy="27408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420703"/>
            <a:ext cx="3888432" cy="257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3573016"/>
            <a:ext cx="3929558" cy="294716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Играли в настольные игры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16832"/>
            <a:ext cx="2808312" cy="3744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140968"/>
            <a:ext cx="3928456" cy="29463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52627"/>
            <a:ext cx="3674368" cy="275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5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12976"/>
            <a:ext cx="4248472" cy="318635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В технике </a:t>
            </a:r>
            <a:r>
              <a:rPr lang="ru-RU" sz="2800" dirty="0" err="1" smtClean="0">
                <a:latin typeface="Comic Sans MS" panose="030F0702030302020204" pitchFamily="66" charset="0"/>
              </a:rPr>
              <a:t>пластилинография</a:t>
            </a:r>
            <a:r>
              <a:rPr lang="ru-RU" sz="2800" dirty="0" smtClean="0">
                <a:latin typeface="Comic Sans MS" panose="030F0702030302020204" pitchFamily="66" charset="0"/>
              </a:rPr>
              <a:t> украсили сарафан и платочек матрешке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564904"/>
            <a:ext cx="2859782" cy="3813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705" y="2348880"/>
            <a:ext cx="2931790" cy="39090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654" y="3093537"/>
            <a:ext cx="3674368" cy="275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69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51877"/>
            <a:ext cx="3816424" cy="28623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помощью аппликации украсили цветами матрешку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420888"/>
            <a:ext cx="3962400" cy="2971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96952"/>
            <a:ext cx="4466456" cy="334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ходе проекта мы узнали, что матрешка появилась </a:t>
            </a:r>
            <a:r>
              <a:rPr lang="ru-RU" dirty="0" smtClean="0"/>
              <a:t>очень давно</a:t>
            </a:r>
            <a:r>
              <a:rPr lang="ru-RU" dirty="0"/>
              <a:t>. В этой игрушке отразились народные представления о семье, мире, добре, красоте.</a:t>
            </a:r>
          </a:p>
          <a:p>
            <a:r>
              <a:rPr lang="ru-RU" dirty="0"/>
              <a:t>    Формочки для матрешек </a:t>
            </a:r>
            <a:r>
              <a:rPr lang="ru-RU" dirty="0" smtClean="0"/>
              <a:t>вытачивались сначала вручную, а позже на </a:t>
            </a:r>
            <a:r>
              <a:rPr lang="ru-RU" dirty="0"/>
              <a:t>токарных станках из сухих липовых чурок. </a:t>
            </a:r>
            <a:endParaRPr lang="ru-RU" dirty="0" smtClean="0"/>
          </a:p>
          <a:p>
            <a:r>
              <a:rPr lang="ru-RU" dirty="0" smtClean="0"/>
              <a:t>Мы </a:t>
            </a:r>
            <a:r>
              <a:rPr lang="ru-RU" dirty="0"/>
              <a:t>узнали, что в разных местах нашей большой страны игрушки делают </a:t>
            </a:r>
            <a:r>
              <a:rPr lang="ru-RU" dirty="0" smtClean="0"/>
              <a:t>по-своему, поэтому </a:t>
            </a:r>
            <a:r>
              <a:rPr lang="ru-RU" dirty="0"/>
              <a:t>и росписи </a:t>
            </a:r>
            <a:r>
              <a:rPr lang="ru-RU" dirty="0" smtClean="0"/>
              <a:t>матрешек </a:t>
            </a:r>
            <a:r>
              <a:rPr lang="ru-RU" dirty="0"/>
              <a:t>все разные. </a:t>
            </a:r>
            <a:r>
              <a:rPr lang="ru-RU" dirty="0" smtClean="0"/>
              <a:t>Но </a:t>
            </a:r>
            <a:r>
              <a:rPr lang="ru-RU" dirty="0"/>
              <a:t>главное мы поняли, что русская матрешка является символом России, символом народного </a:t>
            </a:r>
            <a:r>
              <a:rPr lang="ru-RU" dirty="0" smtClean="0"/>
              <a:t>искусства </a:t>
            </a:r>
            <a:r>
              <a:rPr lang="ru-RU" dirty="0"/>
              <a:t>и очень нравится людям, потому что она несет в себе любовь и дружбу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9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6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68960"/>
            <a:ext cx="3980260" cy="29851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связи с тем, что в последнее время уходят в забвение народные промыслы, утрачивается интерес к духовным истокам русского народа и в связи с объявлением Президентом РФ 2022 года Годом культурного наследия народов России я решила провести этот проект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564904"/>
            <a:ext cx="3528392" cy="2646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68960"/>
            <a:ext cx="3672408" cy="275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5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971600" y="2060848"/>
            <a:ext cx="7488832" cy="3451225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Тип проекта: познавательно-творческий</a:t>
            </a:r>
          </a:p>
          <a:p>
            <a:r>
              <a:rPr lang="ru-RU" dirty="0">
                <a:latin typeface="Comic Sans MS" panose="030F0702030302020204" pitchFamily="66" charset="0"/>
              </a:rPr>
              <a:t>Вид проекта: групповой</a:t>
            </a:r>
          </a:p>
          <a:p>
            <a:r>
              <a:rPr lang="ru-RU" dirty="0">
                <a:latin typeface="Comic Sans MS" panose="030F0702030302020204" pitchFamily="66" charset="0"/>
              </a:rPr>
              <a:t>Продолжительность: краткосрочный (октябрь 2022)</a:t>
            </a:r>
          </a:p>
          <a:p>
            <a:r>
              <a:rPr lang="ru-RU" dirty="0">
                <a:latin typeface="Comic Sans MS" panose="030F0702030302020204" pitchFamily="66" charset="0"/>
              </a:rPr>
              <a:t>Возраст: 4-5 лет.</a:t>
            </a:r>
          </a:p>
          <a:p>
            <a:r>
              <a:rPr lang="ru-RU" dirty="0">
                <a:latin typeface="Comic Sans MS" panose="030F0702030302020204" pitchFamily="66" charset="0"/>
              </a:rPr>
              <a:t>Участники проекта: дети средней группы; родители и другие члены семьи воспитанников детского сада; воспитатели средней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40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 Задачи проекта:</a:t>
            </a:r>
            <a:endParaRPr lang="ru-RU" dirty="0"/>
          </a:p>
          <a:p>
            <a:r>
              <a:rPr lang="ru-RU" dirty="0"/>
              <a:t>      расширить знания и представления  детей о народной игрушке матрешке;</a:t>
            </a:r>
          </a:p>
          <a:p>
            <a:r>
              <a:rPr lang="ru-RU" dirty="0"/>
              <a:t>сформировать у детей чувство уважения к русскому народному искусству;</a:t>
            </a:r>
          </a:p>
          <a:p>
            <a:r>
              <a:rPr lang="ru-RU" dirty="0" smtClean="0"/>
              <a:t>обогатить </a:t>
            </a:r>
            <a:r>
              <a:rPr lang="ru-RU" dirty="0"/>
              <a:t>словарный запас и развить музыкально-эстетический вкус детей;</a:t>
            </a:r>
          </a:p>
          <a:p>
            <a:r>
              <a:rPr lang="ru-RU" dirty="0"/>
              <a:t>    развить творческие способности и возможности дошкольников;</a:t>
            </a:r>
          </a:p>
          <a:p>
            <a:r>
              <a:rPr lang="ru-RU" dirty="0"/>
              <a:t>    </a:t>
            </a:r>
            <a:r>
              <a:rPr lang="ru-RU" dirty="0" smtClean="0"/>
              <a:t>развивать коммуникативные навыки, желание использовать народную игрушку в играх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Цель проекта</a:t>
            </a:r>
            <a:r>
              <a:rPr lang="ru-RU" sz="2200" dirty="0" smtClean="0"/>
              <a:t>: </a:t>
            </a:r>
            <a:r>
              <a:rPr lang="ru-RU" sz="2200" dirty="0"/>
              <a:t>в</a:t>
            </a:r>
            <a:r>
              <a:rPr lang="ru-RU" sz="2200" dirty="0" smtClean="0"/>
              <a:t>оспитать </a:t>
            </a:r>
            <a:r>
              <a:rPr lang="ru-RU" sz="2200" dirty="0"/>
              <a:t>интерес к истории России, народному творчеству на примере русской национальной матрешки; приобщить детей к прекрасному; формировать у детей чувство патриотизма.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5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17032"/>
            <a:ext cx="3520984" cy="26407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Мы с ребятами посетили музей «Русская изба», познакомились со старинными предметами быта, поговорили о роли матрешки в жизни детей 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204864"/>
            <a:ext cx="2931790" cy="3909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564904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284984"/>
            <a:ext cx="2400914" cy="32012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Мы  рассматривали матрешек, читали книги о матрешках, из презентаций узнали, когда появилась эта игрушка, откуда она родом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132856"/>
            <a:ext cx="3003798" cy="4005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996952"/>
            <a:ext cx="3482347" cy="26117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852936"/>
            <a:ext cx="2643327" cy="352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0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Мы узнали, что существуют разные виды матрешек</a:t>
            </a:r>
            <a:endParaRPr lang="ru-RU" sz="28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5" y="3374743"/>
            <a:ext cx="3451225" cy="3451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2996952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24944"/>
            <a:ext cx="3384376" cy="33843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95977"/>
            <a:ext cx="2088232" cy="383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2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2924944" cy="29249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71822"/>
            <a:ext cx="257175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846930"/>
            <a:ext cx="2674212" cy="27469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89696"/>
            <a:ext cx="2313486" cy="3730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35356"/>
            <a:ext cx="3753487" cy="281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5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80928"/>
            <a:ext cx="258841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Закрепили элементарные математические представления в играх с матрешкой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700808"/>
            <a:ext cx="3096344" cy="41284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276872"/>
            <a:ext cx="311181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17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326</TotalTime>
  <Words>323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Познавательно-творческий проект в средней группе  «Русская матрешка»</vt:lpstr>
      <vt:lpstr>В связи с тем, что в последнее время уходят в забвение народные промыслы, утрачивается интерес к духовным истокам русского народа и в связи с объявлением Президентом РФ 2022 года Годом культурного наследия народов России я решила провести этот проект</vt:lpstr>
      <vt:lpstr>Презентация PowerPoint</vt:lpstr>
      <vt:lpstr>  Цель проекта: воспитать интерес к истории России, народному творчеству на примере русской национальной матрешки; приобщить детей к прекрасному; формировать у детей чувство патриотизма. </vt:lpstr>
      <vt:lpstr>Мы с ребятами посетили музей «Русская изба», познакомились со старинными предметами быта, поговорили о роли матрешки в жизни детей </vt:lpstr>
      <vt:lpstr>Мы  рассматривали матрешек, читали книги о матрешках, из презентаций узнали, когда появилась эта игрушка, откуда она родом</vt:lpstr>
      <vt:lpstr>Мы узнали, что существуют разные виды матрешек</vt:lpstr>
      <vt:lpstr>Презентация PowerPoint</vt:lpstr>
      <vt:lpstr>Закрепили элементарные математические представления в играх с матрешкой</vt:lpstr>
      <vt:lpstr>Играли в настольные игры</vt:lpstr>
      <vt:lpstr>В технике пластилинография украсили сарафан и платочек матрешке</vt:lpstr>
      <vt:lpstr>С помощью аппликации украсили цветами матрешку</vt:lpstr>
      <vt:lpstr>Итоги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Познавательно-творческий проект в средней группе  «Русская матрешка»</dc:title>
  <dc:creator>Айгуль Азиханова</dc:creator>
  <cp:lastModifiedBy>Айгуль Азиханова</cp:lastModifiedBy>
  <cp:revision>25</cp:revision>
  <dcterms:created xsi:type="dcterms:W3CDTF">2022-10-24T13:14:50Z</dcterms:created>
  <dcterms:modified xsi:type="dcterms:W3CDTF">2022-11-22T15:19:53Z</dcterms:modified>
</cp:coreProperties>
</file>