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5.infourok.ru/uploads/ex/0a39/00078448-80467110/hello_html_32ed621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721907"/>
            <a:ext cx="5572164" cy="313609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357166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«Детский сад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вида №7» г.Усинска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2000240"/>
            <a:ext cx="79999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Совместная деятельность с родителями</a:t>
            </a:r>
          </a:p>
          <a:p>
            <a:pPr algn="ctr"/>
            <a:r>
              <a:rPr lang="ru-RU" sz="2800" i="1" dirty="0" smtClean="0">
                <a:solidFill>
                  <a:srgbClr val="0070C0"/>
                </a:solidFill>
              </a:rPr>
              <a:t>«Волшебное тесто»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группа раннего развития №6 </a:t>
            </a:r>
          </a:p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2019-2020 </a:t>
            </a:r>
            <a:r>
              <a:rPr lang="ru-RU" sz="2800" i="1" dirty="0" err="1" smtClean="0">
                <a:solidFill>
                  <a:srgbClr val="002060"/>
                </a:solidFill>
              </a:rPr>
              <a:t>уч.год</a:t>
            </a:r>
            <a:endParaRPr lang="ru-RU" sz="2800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43702" y="4714884"/>
            <a:ext cx="21431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sz="20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Воспитатель:</a:t>
            </a:r>
          </a:p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Султанова Р.С.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7b1ce7b6e2cd8a51f1bd162915ed79bd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000364" cy="225027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Мастер-класс для родителей и детей по лепке из соленного теста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Актуальность: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мастер-класс проводится для укрепления эмоционально-позитивных межличностных отношений детей и родителей в процессе изготовления поделок.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научить использовать возможности соленого теста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тестопластика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совместном творчестве родителей и детей ; укрепления связи дошкольного учреждения с семьей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-Знакомство с нетрадиционной техникой лепки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тестопластика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-использование теста для развития творческих способностей детей.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-познакомить с рецептами приготовления теста, о способах его окраски, применении дополнительных инструментов и приспособлений 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вызвать интерес к данному виду деятельности.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-развивать мелкую моторику и гибкость пальцев;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-умение работать в команде;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заинтересовать и вовлечь родителей в совместную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досуговую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деятельность с детьми;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соленое тесто, покрашенное в различные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цвета,доски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для лепки, картонки, салфетки, формочки для лепки, бусинки,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чеснокодавилка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стеки для лепки; кисти и клей ПВА, стаканы с водой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Участники мастер класса: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3-х летнего возраста, родители воспитанников, воспитатели группы.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91122_1613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571744"/>
            <a:ext cx="4357718" cy="3268289"/>
          </a:xfrm>
          <a:prstGeom prst="rect">
            <a:avLst/>
          </a:prstGeom>
        </p:spPr>
      </p:pic>
      <p:pic>
        <p:nvPicPr>
          <p:cNvPr id="1029" name="Picture 5" descr="C:\Users\РОЗА\Downloads\IMG_20191122_161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285860"/>
            <a:ext cx="2875730" cy="4932584"/>
          </a:xfrm>
          <a:prstGeom prst="rect">
            <a:avLst/>
          </a:prstGeom>
          <a:noFill/>
        </p:spPr>
      </p:pic>
      <p:pic>
        <p:nvPicPr>
          <p:cNvPr id="1031" name="Picture 7" descr="https://prikolnye-kartinki.ru/img/picture/Oct/04/77cca2cd6a8e39dc54815bb8e47d39bc/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142852"/>
            <a:ext cx="3143271" cy="2357454"/>
          </a:xfrm>
          <a:prstGeom prst="rect">
            <a:avLst/>
          </a:prstGeom>
          <a:noFill/>
        </p:spPr>
      </p:pic>
      <p:pic>
        <p:nvPicPr>
          <p:cNvPr id="9" name="Picture 7" descr="https://prikolnye-kartinki.ru/img/picture/Oct/04/77cca2cd6a8e39dc54815bb8e47d39bc/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975" y="295252"/>
            <a:ext cx="3143271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РОЗА\Downloads\IMG_20191122_160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285728"/>
            <a:ext cx="3905245" cy="2928934"/>
          </a:xfrm>
          <a:prstGeom prst="rect">
            <a:avLst/>
          </a:prstGeom>
          <a:noFill/>
        </p:spPr>
      </p:pic>
      <p:pic>
        <p:nvPicPr>
          <p:cNvPr id="3" name="Picture 7" descr="https://prikolnye-kartinki.ru/img/picture/Oct/04/77cca2cd6a8e39dc54815bb8e47d39bc/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975" y="295252"/>
            <a:ext cx="3143271" cy="2357454"/>
          </a:xfrm>
          <a:prstGeom prst="rect">
            <a:avLst/>
          </a:prstGeom>
          <a:noFill/>
        </p:spPr>
      </p:pic>
      <p:pic>
        <p:nvPicPr>
          <p:cNvPr id="17411" name="Picture 3" descr="C:\Users\РОЗА\Downloads\IMG_20191122_1632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4783" y="3429000"/>
            <a:ext cx="4641851" cy="3000396"/>
          </a:xfrm>
          <a:prstGeom prst="rect">
            <a:avLst/>
          </a:prstGeom>
          <a:noFill/>
        </p:spPr>
      </p:pic>
      <p:pic>
        <p:nvPicPr>
          <p:cNvPr id="17413" name="Picture 5" descr="https://detskie-raskraski.com/images/maslenica/2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3257525"/>
            <a:ext cx="2571768" cy="3600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62</TotalTime>
  <Words>206</Words>
  <PresentationFormat>Экран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РОЗА</dc:creator>
  <cp:lastModifiedBy>РОЗА</cp:lastModifiedBy>
  <cp:revision>8</cp:revision>
  <dcterms:created xsi:type="dcterms:W3CDTF">2021-12-22T09:36:58Z</dcterms:created>
  <dcterms:modified xsi:type="dcterms:W3CDTF">2021-12-22T10:49:41Z</dcterms:modified>
</cp:coreProperties>
</file>