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60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673627-9701-4F4C-9E81-8B2788A6360F}" v="1132" dt="2021-01-26T19:34:43.655"/>
    <p1510:client id="{E791639A-467F-463B-865B-92EBA4C64AA4}" v="27" dt="2021-01-26T20:26:07.5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0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if01@mail.ru" userId="mdxR0EzyurHQup5W13il5gzYDWweFlTKgjynhPRv+Bs=" providerId="None" clId="Web-{E791639A-467F-463B-865B-92EBA4C64AA4}"/>
    <pc:docChg chg="delSld modSld">
      <pc:chgData name="zhif01@mail.ru" userId="mdxR0EzyurHQup5W13il5gzYDWweFlTKgjynhPRv+Bs=" providerId="None" clId="Web-{E791639A-467F-463B-865B-92EBA4C64AA4}" dt="2021-01-26T20:26:07.596" v="25"/>
      <pc:docMkLst>
        <pc:docMk/>
      </pc:docMkLst>
      <pc:sldChg chg="addSp delSp modSp">
        <pc:chgData name="zhif01@mail.ru" userId="mdxR0EzyurHQup5W13il5gzYDWweFlTKgjynhPRv+Bs=" providerId="None" clId="Web-{E791639A-467F-463B-865B-92EBA4C64AA4}" dt="2021-01-26T20:26:07.596" v="25"/>
        <pc:sldMkLst>
          <pc:docMk/>
          <pc:sldMk cId="4240938017" sldId="256"/>
        </pc:sldMkLst>
        <pc:spChg chg="mod">
          <ac:chgData name="zhif01@mail.ru" userId="mdxR0EzyurHQup5W13il5gzYDWweFlTKgjynhPRv+Bs=" providerId="None" clId="Web-{E791639A-467F-463B-865B-92EBA4C64AA4}" dt="2021-01-26T20:15:30.523" v="9" actId="20577"/>
          <ac:spMkLst>
            <pc:docMk/>
            <pc:sldMk cId="4240938017" sldId="256"/>
            <ac:spMk id="13" creationId="{5C03CB06-1BAA-4DDC-AFDF-F22961E40B30}"/>
          </ac:spMkLst>
        </pc:spChg>
        <pc:inkChg chg="add del">
          <ac:chgData name="zhif01@mail.ru" userId="mdxR0EzyurHQup5W13il5gzYDWweFlTKgjynhPRv+Bs=" providerId="None" clId="Web-{E791639A-467F-463B-865B-92EBA4C64AA4}" dt="2021-01-26T20:26:07.596" v="25"/>
          <ac:inkMkLst>
            <pc:docMk/>
            <pc:sldMk cId="4240938017" sldId="256"/>
            <ac:inkMk id="2" creationId="{D1B67923-40E7-4C8E-8B02-A12ABFC484E9}"/>
          </ac:inkMkLst>
        </pc:inkChg>
      </pc:sldChg>
      <pc:sldChg chg="addSp delSp modSp">
        <pc:chgData name="zhif01@mail.ru" userId="mdxR0EzyurHQup5W13il5gzYDWweFlTKgjynhPRv+Bs=" providerId="None" clId="Web-{E791639A-467F-463B-865B-92EBA4C64AA4}" dt="2021-01-26T20:25:24.314" v="23"/>
        <pc:sldMkLst>
          <pc:docMk/>
          <pc:sldMk cId="727853162" sldId="257"/>
        </pc:sldMkLst>
        <pc:spChg chg="mod">
          <ac:chgData name="zhif01@mail.ru" userId="mdxR0EzyurHQup5W13il5gzYDWweFlTKgjynhPRv+Bs=" providerId="None" clId="Web-{E791639A-467F-463B-865B-92EBA4C64AA4}" dt="2021-01-26T20:25:02.142" v="22"/>
          <ac:spMkLst>
            <pc:docMk/>
            <pc:sldMk cId="727853162" sldId="257"/>
            <ac:spMk id="6" creationId="{768438F6-F4C4-4DD9-917C-878CD8F25542}"/>
          </ac:spMkLst>
        </pc:spChg>
        <pc:inkChg chg="add">
          <ac:chgData name="zhif01@mail.ru" userId="mdxR0EzyurHQup5W13il5gzYDWweFlTKgjynhPRv+Bs=" providerId="None" clId="Web-{E791639A-467F-463B-865B-92EBA4C64AA4}" dt="2021-01-26T20:25:24.314" v="23"/>
          <ac:inkMkLst>
            <pc:docMk/>
            <pc:sldMk cId="727853162" sldId="257"/>
            <ac:inkMk id="2" creationId="{A290712F-F62C-4D5C-BB46-1E45690A240D}"/>
          </ac:inkMkLst>
        </pc:inkChg>
        <pc:inkChg chg="del">
          <ac:chgData name="zhif01@mail.ru" userId="mdxR0EzyurHQup5W13il5gzYDWweFlTKgjynhPRv+Bs=" providerId="None" clId="Web-{E791639A-467F-463B-865B-92EBA4C64AA4}" dt="2021-01-26T20:22:06.373" v="16"/>
          <ac:inkMkLst>
            <pc:docMk/>
            <pc:sldMk cId="727853162" sldId="257"/>
            <ac:inkMk id="14" creationId="{6C6C5F16-329B-4FC6-9831-2608D7CE2C88}"/>
          </ac:inkMkLst>
        </pc:inkChg>
      </pc:sldChg>
      <pc:sldChg chg="del">
        <pc:chgData name="zhif01@mail.ru" userId="mdxR0EzyurHQup5W13il5gzYDWweFlTKgjynhPRv+Bs=" providerId="None" clId="Web-{E791639A-467F-463B-865B-92EBA4C64AA4}" dt="2021-01-26T20:16:07.539" v="11"/>
        <pc:sldMkLst>
          <pc:docMk/>
          <pc:sldMk cId="1305250965" sldId="261"/>
        </pc:sldMkLst>
      </pc:sldChg>
      <pc:sldChg chg="addSp delSp">
        <pc:chgData name="zhif01@mail.ru" userId="mdxR0EzyurHQup5W13il5gzYDWweFlTKgjynhPRv+Bs=" providerId="None" clId="Web-{E791639A-467F-463B-865B-92EBA4C64AA4}" dt="2021-01-26T20:17:45.650" v="15"/>
        <pc:sldMkLst>
          <pc:docMk/>
          <pc:sldMk cId="2007808696" sldId="262"/>
        </pc:sldMkLst>
        <pc:inkChg chg="add">
          <ac:chgData name="zhif01@mail.ru" userId="mdxR0EzyurHQup5W13il5gzYDWweFlTKgjynhPRv+Bs=" providerId="None" clId="Web-{E791639A-467F-463B-865B-92EBA4C64AA4}" dt="2021-01-26T20:14:23.210" v="4"/>
          <ac:inkMkLst>
            <pc:docMk/>
            <pc:sldMk cId="2007808696" sldId="262"/>
            <ac:inkMk id="2" creationId="{A4640C38-2511-42F3-9C19-09039BDDD3F9}"/>
          </ac:inkMkLst>
        </pc:inkChg>
        <pc:inkChg chg="add">
          <ac:chgData name="zhif01@mail.ru" userId="mdxR0EzyurHQup5W13il5gzYDWweFlTKgjynhPRv+Bs=" providerId="None" clId="Web-{E791639A-467F-463B-865B-92EBA4C64AA4}" dt="2021-01-26T20:14:28.194" v="5"/>
          <ac:inkMkLst>
            <pc:docMk/>
            <pc:sldMk cId="2007808696" sldId="262"/>
            <ac:inkMk id="4" creationId="{9B86D122-580E-4CA8-8CA2-21C3AA8668F8}"/>
          </ac:inkMkLst>
        </pc:inkChg>
        <pc:inkChg chg="add del">
          <ac:chgData name="zhif01@mail.ru" userId="mdxR0EzyurHQup5W13il5gzYDWweFlTKgjynhPRv+Bs=" providerId="None" clId="Web-{E791639A-467F-463B-865B-92EBA4C64AA4}" dt="2021-01-26T20:16:30.743" v="12"/>
          <ac:inkMkLst>
            <pc:docMk/>
            <pc:sldMk cId="2007808696" sldId="262"/>
            <ac:inkMk id="5" creationId="{2A158A51-0B29-47FA-A87B-CEF8E5C8EE2D}"/>
          </ac:inkMkLst>
        </pc:inkChg>
        <pc:inkChg chg="add">
          <ac:chgData name="zhif01@mail.ru" userId="mdxR0EzyurHQup5W13il5gzYDWweFlTKgjynhPRv+Bs=" providerId="None" clId="Web-{E791639A-467F-463B-865B-92EBA4C64AA4}" dt="2021-01-26T20:14:33.538" v="7"/>
          <ac:inkMkLst>
            <pc:docMk/>
            <pc:sldMk cId="2007808696" sldId="262"/>
            <ac:inkMk id="6" creationId="{63038012-634D-4AD5-BDEE-495A5F7B6E38}"/>
          </ac:inkMkLst>
        </pc:inkChg>
        <pc:inkChg chg="add">
          <ac:chgData name="zhif01@mail.ru" userId="mdxR0EzyurHQup5W13il5gzYDWweFlTKgjynhPRv+Bs=" providerId="None" clId="Web-{E791639A-467F-463B-865B-92EBA4C64AA4}" dt="2021-01-26T20:16:40.384" v="13"/>
          <ac:inkMkLst>
            <pc:docMk/>
            <pc:sldMk cId="2007808696" sldId="262"/>
            <ac:inkMk id="7" creationId="{9FE3A51B-6F5E-4B05-BA84-C43D6557D29F}"/>
          </ac:inkMkLst>
        </pc:inkChg>
        <pc:inkChg chg="add del">
          <ac:chgData name="zhif01@mail.ru" userId="mdxR0EzyurHQup5W13il5gzYDWweFlTKgjynhPRv+Bs=" providerId="None" clId="Web-{E791639A-467F-463B-865B-92EBA4C64AA4}" dt="2021-01-26T20:17:45.650" v="15"/>
          <ac:inkMkLst>
            <pc:docMk/>
            <pc:sldMk cId="2007808696" sldId="262"/>
            <ac:inkMk id="8" creationId="{FA9018EB-90CF-44F5-9FC7-12A7F67FE9D2}"/>
          </ac:inkMkLst>
        </pc:inkChg>
        <pc:inkChg chg="del">
          <ac:chgData name="zhif01@mail.ru" userId="mdxR0EzyurHQup5W13il5gzYDWweFlTKgjynhPRv+Bs=" providerId="None" clId="Web-{E791639A-467F-463B-865B-92EBA4C64AA4}" dt="2021-01-26T20:13:39.506" v="0"/>
          <ac:inkMkLst>
            <pc:docMk/>
            <pc:sldMk cId="2007808696" sldId="262"/>
            <ac:inkMk id="23" creationId="{5DEAB830-E316-4764-9FA5-64DD14169FE0}"/>
          </ac:inkMkLst>
        </pc:inkChg>
        <pc:inkChg chg="del">
          <ac:chgData name="zhif01@mail.ru" userId="mdxR0EzyurHQup5W13il5gzYDWweFlTKgjynhPRv+Bs=" providerId="None" clId="Web-{E791639A-467F-463B-865B-92EBA4C64AA4}" dt="2021-01-26T20:13:50.631" v="1"/>
          <ac:inkMkLst>
            <pc:docMk/>
            <pc:sldMk cId="2007808696" sldId="262"/>
            <ac:inkMk id="26" creationId="{BE77C29C-4228-42CA-9503-6E2C285484F5}"/>
          </ac:inkMkLst>
        </pc:inkChg>
        <pc:inkChg chg="del">
          <ac:chgData name="zhif01@mail.ru" userId="mdxR0EzyurHQup5W13il5gzYDWweFlTKgjynhPRv+Bs=" providerId="None" clId="Web-{E791639A-467F-463B-865B-92EBA4C64AA4}" dt="2021-01-26T20:13:52.428" v="3"/>
          <ac:inkMkLst>
            <pc:docMk/>
            <pc:sldMk cId="2007808696" sldId="262"/>
            <ac:inkMk id="29" creationId="{AAAADD42-06F3-4FD8-BFC4-53002512FAD0}"/>
          </ac:inkMkLst>
        </pc:inkChg>
        <pc:inkChg chg="del">
          <ac:chgData name="zhif01@mail.ru" userId="mdxR0EzyurHQup5W13il5gzYDWweFlTKgjynhPRv+Bs=" providerId="None" clId="Web-{E791639A-467F-463B-865B-92EBA4C64AA4}" dt="2021-01-26T20:13:52.428" v="2"/>
          <ac:inkMkLst>
            <pc:docMk/>
            <pc:sldMk cId="2007808696" sldId="262"/>
            <ac:inkMk id="30" creationId="{884CB3AE-4016-4DFB-BC06-FDAE549FC8FC}"/>
          </ac:inkMkLst>
        </pc:inkChg>
      </pc:sldChg>
      <pc:sldChg chg="del">
        <pc:chgData name="zhif01@mail.ru" userId="mdxR0EzyurHQup5W13il5gzYDWweFlTKgjynhPRv+Bs=" providerId="None" clId="Web-{E791639A-467F-463B-865B-92EBA4C64AA4}" dt="2021-01-26T20:16:06.399" v="10"/>
        <pc:sldMkLst>
          <pc:docMk/>
          <pc:sldMk cId="1926029656" sldId="264"/>
        </pc:sldMkLst>
      </pc:sldChg>
    </pc:docChg>
  </pc:docChgLst>
  <pc:docChgLst>
    <pc:chgData name="zhif01@mail.ru" userId="mdxR0EzyurHQup5W13il5gzYDWweFlTKgjynhPRv+Bs=" providerId="None" clId="Web-{C5673627-9701-4F4C-9E81-8B2788A6360F}"/>
    <pc:docChg chg="addSld delSld modSld sldOrd addMainMaster delMainMaster">
      <pc:chgData name="zhif01@mail.ru" userId="mdxR0EzyurHQup5W13il5gzYDWweFlTKgjynhPRv+Bs=" providerId="None" clId="Web-{C5673627-9701-4F4C-9E81-8B2788A6360F}" dt="2021-01-26T19:34:43.655" v="899"/>
      <pc:docMkLst>
        <pc:docMk/>
      </pc:docMkLst>
      <pc:sldChg chg="addSp delSp modSp mod modTransition setBg modClrScheme modShow chgLayout">
        <pc:chgData name="zhif01@mail.ru" userId="mdxR0EzyurHQup5W13il5gzYDWweFlTKgjynhPRv+Bs=" providerId="None" clId="Web-{C5673627-9701-4F4C-9E81-8B2788A6360F}" dt="2021-01-26T18:26:58.599" v="475"/>
        <pc:sldMkLst>
          <pc:docMk/>
          <pc:sldMk cId="4240938017" sldId="256"/>
        </pc:sldMkLst>
        <pc:spChg chg="add del mod ord">
          <ac:chgData name="zhif01@mail.ru" userId="mdxR0EzyurHQup5W13il5gzYDWweFlTKgjynhPRv+Bs=" providerId="None" clId="Web-{C5673627-9701-4F4C-9E81-8B2788A6360F}" dt="2021-01-26T18:00:11.811" v="199"/>
          <ac:spMkLst>
            <pc:docMk/>
            <pc:sldMk cId="4240938017" sldId="256"/>
            <ac:spMk id="2" creationId="{00000000-0000-0000-0000-000000000000}"/>
          </ac:spMkLst>
        </pc:spChg>
        <pc:spChg chg="mod ord">
          <ac:chgData name="zhif01@mail.ru" userId="mdxR0EzyurHQup5W13il5gzYDWweFlTKgjynhPRv+Bs=" providerId="None" clId="Web-{C5673627-9701-4F4C-9E81-8B2788A6360F}" dt="2021-01-26T18:14:25.105" v="359" actId="14100"/>
          <ac:spMkLst>
            <pc:docMk/>
            <pc:sldMk cId="4240938017" sldId="256"/>
            <ac:spMk id="3" creationId="{00000000-0000-0000-0000-000000000000}"/>
          </ac:spMkLst>
        </pc:spChg>
        <pc:spChg chg="add del mod">
          <ac:chgData name="zhif01@mail.ru" userId="mdxR0EzyurHQup5W13il5gzYDWweFlTKgjynhPRv+Bs=" providerId="None" clId="Web-{C5673627-9701-4F4C-9E81-8B2788A6360F}" dt="2021-01-26T17:29:34.192" v="18"/>
          <ac:spMkLst>
            <pc:docMk/>
            <pc:sldMk cId="4240938017" sldId="256"/>
            <ac:spMk id="4" creationId="{F09AC2D2-AF49-446E-B7AD-CDB4A9209B3B}"/>
          </ac:spMkLst>
        </pc:spChg>
        <pc:spChg chg="add del mod">
          <ac:chgData name="zhif01@mail.ru" userId="mdxR0EzyurHQup5W13il5gzYDWweFlTKgjynhPRv+Bs=" providerId="None" clId="Web-{C5673627-9701-4F4C-9E81-8B2788A6360F}" dt="2021-01-26T17:47:56.972" v="48"/>
          <ac:spMkLst>
            <pc:docMk/>
            <pc:sldMk cId="4240938017" sldId="256"/>
            <ac:spMk id="6" creationId="{24ABF0B2-5961-4021-A9AF-C75AA1456DF5}"/>
          </ac:spMkLst>
        </pc:spChg>
        <pc:spChg chg="add del mod">
          <ac:chgData name="zhif01@mail.ru" userId="mdxR0EzyurHQup5W13il5gzYDWweFlTKgjynhPRv+Bs=" providerId="None" clId="Web-{C5673627-9701-4F4C-9E81-8B2788A6360F}" dt="2021-01-26T17:49:34.052" v="62"/>
          <ac:spMkLst>
            <pc:docMk/>
            <pc:sldMk cId="4240938017" sldId="256"/>
            <ac:spMk id="7" creationId="{E602DD4B-1B59-4EA0-B816-2B5144FBE104}"/>
          </ac:spMkLst>
        </pc:spChg>
        <pc:spChg chg="add del mod">
          <ac:chgData name="zhif01@mail.ru" userId="mdxR0EzyurHQup5W13il5gzYDWweFlTKgjynhPRv+Bs=" providerId="None" clId="Web-{C5673627-9701-4F4C-9E81-8B2788A6360F}" dt="2021-01-26T17:53:23.555" v="91"/>
          <ac:spMkLst>
            <pc:docMk/>
            <pc:sldMk cId="4240938017" sldId="256"/>
            <ac:spMk id="8" creationId="{BD3DC698-C6B0-4764-9D29-02134D4255AA}"/>
          </ac:spMkLst>
        </pc:spChg>
        <pc:spChg chg="add del mod">
          <ac:chgData name="zhif01@mail.ru" userId="mdxR0EzyurHQup5W13il5gzYDWweFlTKgjynhPRv+Bs=" providerId="None" clId="Web-{C5673627-9701-4F4C-9E81-8B2788A6360F}" dt="2021-01-26T18:10:04.022" v="312"/>
          <ac:spMkLst>
            <pc:docMk/>
            <pc:sldMk cId="4240938017" sldId="256"/>
            <ac:spMk id="9" creationId="{B03EB43E-914F-4DF5-AB55-43205DB69A16}"/>
          </ac:spMkLst>
        </pc:spChg>
        <pc:spChg chg="add del mod">
          <ac:chgData name="zhif01@mail.ru" userId="mdxR0EzyurHQup5W13il5gzYDWweFlTKgjynhPRv+Bs=" providerId="None" clId="Web-{C5673627-9701-4F4C-9E81-8B2788A6360F}" dt="2021-01-26T18:10:10.132" v="313"/>
          <ac:spMkLst>
            <pc:docMk/>
            <pc:sldMk cId="4240938017" sldId="256"/>
            <ac:spMk id="10" creationId="{4FAD72C6-9284-4E88-BA0E-CA712BD1F2A1}"/>
          </ac:spMkLst>
        </pc:spChg>
        <pc:spChg chg="add del mod">
          <ac:chgData name="zhif01@mail.ru" userId="mdxR0EzyurHQup5W13il5gzYDWweFlTKgjynhPRv+Bs=" providerId="None" clId="Web-{C5673627-9701-4F4C-9E81-8B2788A6360F}" dt="2021-01-26T18:10:40.195" v="340"/>
          <ac:spMkLst>
            <pc:docMk/>
            <pc:sldMk cId="4240938017" sldId="256"/>
            <ac:spMk id="12" creationId="{DA2759BE-CD98-4CCD-93C0-7C515E0D2535}"/>
          </ac:spMkLst>
        </pc:spChg>
        <pc:spChg chg="add mod">
          <ac:chgData name="zhif01@mail.ru" userId="mdxR0EzyurHQup5W13il5gzYDWweFlTKgjynhPRv+Bs=" providerId="None" clId="Web-{C5673627-9701-4F4C-9E81-8B2788A6360F}" dt="2021-01-26T18:19:03.061" v="442" actId="14100"/>
          <ac:spMkLst>
            <pc:docMk/>
            <pc:sldMk cId="4240938017" sldId="256"/>
            <ac:spMk id="13" creationId="{5C03CB06-1BAA-4DDC-AFDF-F22961E40B30}"/>
          </ac:spMkLst>
        </pc:spChg>
        <pc:picChg chg="add del mod">
          <ac:chgData name="zhif01@mail.ru" userId="mdxR0EzyurHQup5W13il5gzYDWweFlTKgjynhPRv+Bs=" providerId="None" clId="Web-{C5673627-9701-4F4C-9E81-8B2788A6360F}" dt="2021-01-26T17:33:02.195" v="21"/>
          <ac:picMkLst>
            <pc:docMk/>
            <pc:sldMk cId="4240938017" sldId="256"/>
            <ac:picMk id="5" creationId="{D6942125-F2DD-4594-A025-0B7C425A2DF4}"/>
          </ac:picMkLst>
        </pc:picChg>
      </pc:sldChg>
      <pc:sldChg chg="addSp delSp modSp mod setBg modClrScheme chgLayout">
        <pc:chgData name="zhif01@mail.ru" userId="mdxR0EzyurHQup5W13il5gzYDWweFlTKgjynhPRv+Bs=" providerId="None" clId="Web-{C5673627-9701-4F4C-9E81-8B2788A6360F}" dt="2021-01-26T18:41:45.830" v="538" actId="20577"/>
        <pc:sldMkLst>
          <pc:docMk/>
          <pc:sldMk cId="727853162" sldId="257"/>
        </pc:sldMkLst>
        <pc:spChg chg="del mod ord">
          <ac:chgData name="zhif01@mail.ru" userId="mdxR0EzyurHQup5W13il5gzYDWweFlTKgjynhPRv+Bs=" providerId="None" clId="Web-{C5673627-9701-4F4C-9E81-8B2788A6360F}" dt="2021-01-26T18:19:17.937" v="443"/>
          <ac:spMkLst>
            <pc:docMk/>
            <pc:sldMk cId="727853162" sldId="257"/>
            <ac:spMk id="2" creationId="{00000000-0000-0000-0000-000000000000}"/>
          </ac:spMkLst>
        </pc:spChg>
        <pc:spChg chg="mod ord">
          <ac:chgData name="zhif01@mail.ru" userId="mdxR0EzyurHQup5W13il5gzYDWweFlTKgjynhPRv+Bs=" providerId="None" clId="Web-{C5673627-9701-4F4C-9E81-8B2788A6360F}" dt="2021-01-26T18:41:45.830" v="538" actId="20577"/>
          <ac:spMkLst>
            <pc:docMk/>
            <pc:sldMk cId="727853162" sldId="257"/>
            <ac:spMk id="3" creationId="{00000000-0000-0000-0000-000000000000}"/>
          </ac:spMkLst>
        </pc:spChg>
        <pc:spChg chg="add del mod">
          <ac:chgData name="zhif01@mail.ru" userId="mdxR0EzyurHQup5W13il5gzYDWweFlTKgjynhPRv+Bs=" providerId="None" clId="Web-{C5673627-9701-4F4C-9E81-8B2788A6360F}" dt="2021-01-26T18:19:54.812" v="448"/>
          <ac:spMkLst>
            <pc:docMk/>
            <pc:sldMk cId="727853162" sldId="257"/>
            <ac:spMk id="5" creationId="{B90AEDB9-92EA-4E1B-B241-E0DADF5C5CC8}"/>
          </ac:spMkLst>
        </pc:spChg>
        <pc:spChg chg="add mod">
          <ac:chgData name="zhif01@mail.ru" userId="mdxR0EzyurHQup5W13il5gzYDWweFlTKgjynhPRv+Bs=" providerId="None" clId="Web-{C5673627-9701-4F4C-9E81-8B2788A6360F}" dt="2021-01-26T18:21:22.017" v="472" actId="14100"/>
          <ac:spMkLst>
            <pc:docMk/>
            <pc:sldMk cId="727853162" sldId="257"/>
            <ac:spMk id="6" creationId="{768438F6-F4C4-4DD9-917C-878CD8F25542}"/>
          </ac:spMkLst>
        </pc:spChg>
        <pc:inkChg chg="add del">
          <ac:chgData name="zhif01@mail.ru" userId="mdxR0EzyurHQup5W13il5gzYDWweFlTKgjynhPRv+Bs=" providerId="None" clId="Web-{C5673627-9701-4F4C-9E81-8B2788A6360F}" dt="2021-01-26T18:29:57.383" v="490"/>
          <ac:inkMkLst>
            <pc:docMk/>
            <pc:sldMk cId="727853162" sldId="257"/>
            <ac:inkMk id="7" creationId="{5058B36C-9E67-4222-A8B4-3940EB0795A6}"/>
          </ac:inkMkLst>
        </pc:inkChg>
        <pc:inkChg chg="add del">
          <ac:chgData name="zhif01@mail.ru" userId="mdxR0EzyurHQup5W13il5gzYDWweFlTKgjynhPRv+Bs=" providerId="None" clId="Web-{C5673627-9701-4F4C-9E81-8B2788A6360F}" dt="2021-01-26T18:29:57.367" v="489"/>
          <ac:inkMkLst>
            <pc:docMk/>
            <pc:sldMk cId="727853162" sldId="257"/>
            <ac:inkMk id="8" creationId="{A5FAEFA2-EF69-4328-88D3-29D96D6F0FB7}"/>
          </ac:inkMkLst>
        </pc:inkChg>
        <pc:inkChg chg="add del">
          <ac:chgData name="zhif01@mail.ru" userId="mdxR0EzyurHQup5W13il5gzYDWweFlTKgjynhPRv+Bs=" providerId="None" clId="Web-{C5673627-9701-4F4C-9E81-8B2788A6360F}" dt="2021-01-26T18:29:57.367" v="488"/>
          <ac:inkMkLst>
            <pc:docMk/>
            <pc:sldMk cId="727853162" sldId="257"/>
            <ac:inkMk id="9" creationId="{487D8992-7840-4E72-B6C4-D2EF48332A2E}"/>
          </ac:inkMkLst>
        </pc:inkChg>
        <pc:inkChg chg="add del">
          <ac:chgData name="zhif01@mail.ru" userId="mdxR0EzyurHQup5W13il5gzYDWweFlTKgjynhPRv+Bs=" providerId="None" clId="Web-{C5673627-9701-4F4C-9E81-8B2788A6360F}" dt="2021-01-26T18:30:09.039" v="494"/>
          <ac:inkMkLst>
            <pc:docMk/>
            <pc:sldMk cId="727853162" sldId="257"/>
            <ac:inkMk id="10" creationId="{0776DBC0-5B98-4FB1-B530-1A8D07008487}"/>
          </ac:inkMkLst>
        </pc:inkChg>
        <pc:inkChg chg="add del">
          <ac:chgData name="zhif01@mail.ru" userId="mdxR0EzyurHQup5W13il5gzYDWweFlTKgjynhPRv+Bs=" providerId="None" clId="Web-{C5673627-9701-4F4C-9E81-8B2788A6360F}" dt="2021-01-26T18:30:09.039" v="493"/>
          <ac:inkMkLst>
            <pc:docMk/>
            <pc:sldMk cId="727853162" sldId="257"/>
            <ac:inkMk id="11" creationId="{DEF8A565-6FA3-4E5D-8D7B-331D66FD9365}"/>
          </ac:inkMkLst>
        </pc:inkChg>
        <pc:inkChg chg="add del">
          <ac:chgData name="zhif01@mail.ru" userId="mdxR0EzyurHQup5W13il5gzYDWweFlTKgjynhPRv+Bs=" providerId="None" clId="Web-{C5673627-9701-4F4C-9E81-8B2788A6360F}" dt="2021-01-26T18:38:53.468" v="522"/>
          <ac:inkMkLst>
            <pc:docMk/>
            <pc:sldMk cId="727853162" sldId="257"/>
            <ac:inkMk id="12" creationId="{F67C8B11-3A20-494F-BE26-9EBAC847F0B5}"/>
          </ac:inkMkLst>
        </pc:inkChg>
        <pc:inkChg chg="add del">
          <ac:chgData name="zhif01@mail.ru" userId="mdxR0EzyurHQup5W13il5gzYDWweFlTKgjynhPRv+Bs=" providerId="None" clId="Web-{C5673627-9701-4F4C-9E81-8B2788A6360F}" dt="2021-01-26T18:30:27.586" v="497"/>
          <ac:inkMkLst>
            <pc:docMk/>
            <pc:sldMk cId="727853162" sldId="257"/>
            <ac:inkMk id="13" creationId="{36489880-4FA4-4023-B3C9-5DA0C0209E17}"/>
          </ac:inkMkLst>
        </pc:inkChg>
        <pc:inkChg chg="add">
          <ac:chgData name="zhif01@mail.ru" userId="mdxR0EzyurHQup5W13il5gzYDWweFlTKgjynhPRv+Bs=" providerId="None" clId="Web-{C5673627-9701-4F4C-9E81-8B2788A6360F}" dt="2021-01-26T18:38:57.328" v="523"/>
          <ac:inkMkLst>
            <pc:docMk/>
            <pc:sldMk cId="727853162" sldId="257"/>
            <ac:inkMk id="14" creationId="{6C6C5F16-329B-4FC6-9831-2608D7CE2C88}"/>
          </ac:inkMkLst>
        </pc:inkChg>
      </pc:sldChg>
      <pc:sldChg chg="addSp delSp modSp mod setBg modClrScheme chgLayout">
        <pc:chgData name="zhif01@mail.ru" userId="mdxR0EzyurHQup5W13il5gzYDWweFlTKgjynhPRv+Bs=" providerId="None" clId="Web-{C5673627-9701-4F4C-9E81-8B2788A6360F}" dt="2021-01-26T18:49:29.102" v="619"/>
        <pc:sldMkLst>
          <pc:docMk/>
          <pc:sldMk cId="4072212014" sldId="258"/>
        </pc:sldMkLst>
        <pc:spChg chg="del mod ord">
          <ac:chgData name="zhif01@mail.ru" userId="mdxR0EzyurHQup5W13il5gzYDWweFlTKgjynhPRv+Bs=" providerId="None" clId="Web-{C5673627-9701-4F4C-9E81-8B2788A6360F}" dt="2021-01-26T18:40:06.204" v="524"/>
          <ac:spMkLst>
            <pc:docMk/>
            <pc:sldMk cId="4072212014" sldId="258"/>
            <ac:spMk id="2" creationId="{00000000-0000-0000-0000-000000000000}"/>
          </ac:spMkLst>
        </pc:spChg>
        <pc:spChg chg="mod ord">
          <ac:chgData name="zhif01@mail.ru" userId="mdxR0EzyurHQup5W13il5gzYDWweFlTKgjynhPRv+Bs=" providerId="None" clId="Web-{C5673627-9701-4F4C-9E81-8B2788A6360F}" dt="2021-01-26T18:49:13.211" v="616" actId="20577"/>
          <ac:spMkLst>
            <pc:docMk/>
            <pc:sldMk cId="4072212014" sldId="258"/>
            <ac:spMk id="3" creationId="{00000000-0000-0000-0000-000000000000}"/>
          </ac:spMkLst>
        </pc:spChg>
        <pc:spChg chg="add mod">
          <ac:chgData name="zhif01@mail.ru" userId="mdxR0EzyurHQup5W13il5gzYDWweFlTKgjynhPRv+Bs=" providerId="None" clId="Web-{C5673627-9701-4F4C-9E81-8B2788A6360F}" dt="2021-01-26T18:40:06.204" v="524"/>
          <ac:spMkLst>
            <pc:docMk/>
            <pc:sldMk cId="4072212014" sldId="258"/>
            <ac:spMk id="17" creationId="{D4F8B039-5402-4FBB-8738-DFB94D9B3D4D}"/>
          </ac:spMkLst>
        </pc:spChg>
        <pc:spChg chg="add mod">
          <ac:chgData name="zhif01@mail.ru" userId="mdxR0EzyurHQup5W13il5gzYDWweFlTKgjynhPRv+Bs=" providerId="None" clId="Web-{C5673627-9701-4F4C-9E81-8B2788A6360F}" dt="2021-01-26T18:47:15.678" v="598" actId="14100"/>
          <ac:spMkLst>
            <pc:docMk/>
            <pc:sldMk cId="4072212014" sldId="258"/>
            <ac:spMk id="18" creationId="{26BB471F-2003-45AE-8889-A03A2C4F2CA3}"/>
          </ac:spMkLst>
        </pc:spChg>
        <pc:inkChg chg="add del">
          <ac:chgData name="zhif01@mail.ru" userId="mdxR0EzyurHQup5W13il5gzYDWweFlTKgjynhPRv+Bs=" providerId="None" clId="Web-{C5673627-9701-4F4C-9E81-8B2788A6360F}" dt="2021-01-26T18:31:48.900" v="521"/>
          <ac:inkMkLst>
            <pc:docMk/>
            <pc:sldMk cId="4072212014" sldId="258"/>
            <ac:inkMk id="4" creationId="{85AC1523-94A0-413B-87A4-FC1D1CFE23A3}"/>
          </ac:inkMkLst>
        </pc:inkChg>
        <pc:inkChg chg="add del">
          <ac:chgData name="zhif01@mail.ru" userId="mdxR0EzyurHQup5W13il5gzYDWweFlTKgjynhPRv+Bs=" providerId="None" clId="Web-{C5673627-9701-4F4C-9E81-8B2788A6360F}" dt="2021-01-26T18:31:39.837" v="518"/>
          <ac:inkMkLst>
            <pc:docMk/>
            <pc:sldMk cId="4072212014" sldId="258"/>
            <ac:inkMk id="5" creationId="{B647F2A7-27ED-4896-9901-9EE574F688A2}"/>
          </ac:inkMkLst>
        </pc:inkChg>
        <pc:inkChg chg="add del">
          <ac:chgData name="zhif01@mail.ru" userId="mdxR0EzyurHQup5W13il5gzYDWweFlTKgjynhPRv+Bs=" providerId="None" clId="Web-{C5673627-9701-4F4C-9E81-8B2788A6360F}" dt="2021-01-26T18:31:39.837" v="517"/>
          <ac:inkMkLst>
            <pc:docMk/>
            <pc:sldMk cId="4072212014" sldId="258"/>
            <ac:inkMk id="6" creationId="{3052DA82-A152-48DB-B6F4-F6F78EC503B5}"/>
          </ac:inkMkLst>
        </pc:inkChg>
        <pc:inkChg chg="add del">
          <ac:chgData name="zhif01@mail.ru" userId="mdxR0EzyurHQup5W13il5gzYDWweFlTKgjynhPRv+Bs=" providerId="None" clId="Web-{C5673627-9701-4F4C-9E81-8B2788A6360F}" dt="2021-01-26T18:31:39.837" v="516"/>
          <ac:inkMkLst>
            <pc:docMk/>
            <pc:sldMk cId="4072212014" sldId="258"/>
            <ac:inkMk id="7" creationId="{1602690F-8CE7-4438-8535-218BA09BB137}"/>
          </ac:inkMkLst>
        </pc:inkChg>
        <pc:inkChg chg="add del">
          <ac:chgData name="zhif01@mail.ru" userId="mdxR0EzyurHQup5W13il5gzYDWweFlTKgjynhPRv+Bs=" providerId="None" clId="Web-{C5673627-9701-4F4C-9E81-8B2788A6360F}" dt="2021-01-26T18:31:39.837" v="515"/>
          <ac:inkMkLst>
            <pc:docMk/>
            <pc:sldMk cId="4072212014" sldId="258"/>
            <ac:inkMk id="8" creationId="{91987F8C-33D1-4915-BE38-7F3AB8B067CE}"/>
          </ac:inkMkLst>
        </pc:inkChg>
        <pc:inkChg chg="add del">
          <ac:chgData name="zhif01@mail.ru" userId="mdxR0EzyurHQup5W13il5gzYDWweFlTKgjynhPRv+Bs=" providerId="None" clId="Web-{C5673627-9701-4F4C-9E81-8B2788A6360F}" dt="2021-01-26T18:31:39.837" v="514"/>
          <ac:inkMkLst>
            <pc:docMk/>
            <pc:sldMk cId="4072212014" sldId="258"/>
            <ac:inkMk id="9" creationId="{A1790097-8D66-4482-BF07-A8DEE62191C6}"/>
          </ac:inkMkLst>
        </pc:inkChg>
        <pc:inkChg chg="add del">
          <ac:chgData name="zhif01@mail.ru" userId="mdxR0EzyurHQup5W13il5gzYDWweFlTKgjynhPRv+Bs=" providerId="None" clId="Web-{C5673627-9701-4F4C-9E81-8B2788A6360F}" dt="2021-01-26T18:31:46.525" v="519"/>
          <ac:inkMkLst>
            <pc:docMk/>
            <pc:sldMk cId="4072212014" sldId="258"/>
            <ac:inkMk id="10" creationId="{503E8B80-E9F9-48DF-B5C7-B7D4E2104919}"/>
          </ac:inkMkLst>
        </pc:inkChg>
        <pc:inkChg chg="add del">
          <ac:chgData name="zhif01@mail.ru" userId="mdxR0EzyurHQup5W13il5gzYDWweFlTKgjynhPRv+Bs=" providerId="None" clId="Web-{C5673627-9701-4F4C-9E81-8B2788A6360F}" dt="2021-01-26T18:31:39.837" v="513"/>
          <ac:inkMkLst>
            <pc:docMk/>
            <pc:sldMk cId="4072212014" sldId="258"/>
            <ac:inkMk id="11" creationId="{F5C834E7-DBE0-4C02-B253-080C52F3A4CA}"/>
          </ac:inkMkLst>
        </pc:inkChg>
        <pc:inkChg chg="add del">
          <ac:chgData name="zhif01@mail.ru" userId="mdxR0EzyurHQup5W13il5gzYDWweFlTKgjynhPRv+Bs=" providerId="None" clId="Web-{C5673627-9701-4F4C-9E81-8B2788A6360F}" dt="2021-01-26T18:31:47.916" v="520"/>
          <ac:inkMkLst>
            <pc:docMk/>
            <pc:sldMk cId="4072212014" sldId="258"/>
            <ac:inkMk id="12" creationId="{885AB99C-93FE-4852-B337-DE7AFF8CB2C8}"/>
          </ac:inkMkLst>
        </pc:inkChg>
        <pc:inkChg chg="add del">
          <ac:chgData name="zhif01@mail.ru" userId="mdxR0EzyurHQup5W13il5gzYDWweFlTKgjynhPRv+Bs=" providerId="None" clId="Web-{C5673627-9701-4F4C-9E81-8B2788A6360F}" dt="2021-01-26T18:31:39.837" v="512"/>
          <ac:inkMkLst>
            <pc:docMk/>
            <pc:sldMk cId="4072212014" sldId="258"/>
            <ac:inkMk id="13" creationId="{A7D89958-8709-4735-8540-BD4BC45E1CB0}"/>
          </ac:inkMkLst>
        </pc:inkChg>
        <pc:inkChg chg="add del">
          <ac:chgData name="zhif01@mail.ru" userId="mdxR0EzyurHQup5W13il5gzYDWweFlTKgjynhPRv+Bs=" providerId="None" clId="Web-{C5673627-9701-4F4C-9E81-8B2788A6360F}" dt="2021-01-26T18:31:39.837" v="511"/>
          <ac:inkMkLst>
            <pc:docMk/>
            <pc:sldMk cId="4072212014" sldId="258"/>
            <ac:inkMk id="14" creationId="{D23B03CD-3DE4-4CA2-9231-1E023C62DB23}"/>
          </ac:inkMkLst>
        </pc:inkChg>
        <pc:inkChg chg="add del">
          <ac:chgData name="zhif01@mail.ru" userId="mdxR0EzyurHQup5W13il5gzYDWweFlTKgjynhPRv+Bs=" providerId="None" clId="Web-{C5673627-9701-4F4C-9E81-8B2788A6360F}" dt="2021-01-26T18:31:39.837" v="510"/>
          <ac:inkMkLst>
            <pc:docMk/>
            <pc:sldMk cId="4072212014" sldId="258"/>
            <ac:inkMk id="15" creationId="{64D53CFD-102A-4E97-A122-22D781EBAA3B}"/>
          </ac:inkMkLst>
        </pc:inkChg>
        <pc:inkChg chg="add del">
          <ac:chgData name="zhif01@mail.ru" userId="mdxR0EzyurHQup5W13il5gzYDWweFlTKgjynhPRv+Bs=" providerId="None" clId="Web-{C5673627-9701-4F4C-9E81-8B2788A6360F}" dt="2021-01-26T18:48:44.851" v="615"/>
          <ac:inkMkLst>
            <pc:docMk/>
            <pc:sldMk cId="4072212014" sldId="258"/>
            <ac:inkMk id="19" creationId="{DFC0626C-C7F2-43E3-8BAA-72794364FBD9}"/>
          </ac:inkMkLst>
        </pc:inkChg>
        <pc:inkChg chg="add del">
          <ac:chgData name="zhif01@mail.ru" userId="mdxR0EzyurHQup5W13il5gzYDWweFlTKgjynhPRv+Bs=" providerId="None" clId="Web-{C5673627-9701-4F4C-9E81-8B2788A6360F}" dt="2021-01-26T18:44:49.239" v="581"/>
          <ac:inkMkLst>
            <pc:docMk/>
            <pc:sldMk cId="4072212014" sldId="258"/>
            <ac:inkMk id="20" creationId="{FD8BB12F-AAFD-438B-8B30-66E7973EEFA7}"/>
          </ac:inkMkLst>
        </pc:inkChg>
        <pc:inkChg chg="add">
          <ac:chgData name="zhif01@mail.ru" userId="mdxR0EzyurHQup5W13il5gzYDWweFlTKgjynhPRv+Bs=" providerId="None" clId="Web-{C5673627-9701-4F4C-9E81-8B2788A6360F}" dt="2021-01-26T18:49:28.992" v="617"/>
          <ac:inkMkLst>
            <pc:docMk/>
            <pc:sldMk cId="4072212014" sldId="258"/>
            <ac:inkMk id="21" creationId="{83AEBCE9-CE4B-4238-A5CC-E7010258A1B1}"/>
          </ac:inkMkLst>
        </pc:inkChg>
        <pc:inkChg chg="add">
          <ac:chgData name="zhif01@mail.ru" userId="mdxR0EzyurHQup5W13il5gzYDWweFlTKgjynhPRv+Bs=" providerId="None" clId="Web-{C5673627-9701-4F4C-9E81-8B2788A6360F}" dt="2021-01-26T18:49:29.055" v="618"/>
          <ac:inkMkLst>
            <pc:docMk/>
            <pc:sldMk cId="4072212014" sldId="258"/>
            <ac:inkMk id="22" creationId="{FEA8E536-07F2-42F0-99EA-29E8912E750D}"/>
          </ac:inkMkLst>
        </pc:inkChg>
        <pc:inkChg chg="add">
          <ac:chgData name="zhif01@mail.ru" userId="mdxR0EzyurHQup5W13il5gzYDWweFlTKgjynhPRv+Bs=" providerId="None" clId="Web-{C5673627-9701-4F4C-9E81-8B2788A6360F}" dt="2021-01-26T18:49:29.102" v="619"/>
          <ac:inkMkLst>
            <pc:docMk/>
            <pc:sldMk cId="4072212014" sldId="258"/>
            <ac:inkMk id="23" creationId="{3027D312-F255-422D-9407-95DCBEDB621E}"/>
          </ac:inkMkLst>
        </pc:inkChg>
      </pc:sldChg>
      <pc:sldChg chg="modSp del mod setBg modClrScheme chgLayout">
        <pc:chgData name="zhif01@mail.ru" userId="mdxR0EzyurHQup5W13il5gzYDWweFlTKgjynhPRv+Bs=" providerId="None" clId="Web-{C5673627-9701-4F4C-9E81-8B2788A6360F}" dt="2021-01-26T18:50:07.712" v="625"/>
        <pc:sldMkLst>
          <pc:docMk/>
          <pc:sldMk cId="184185480" sldId="259"/>
        </pc:sldMkLst>
        <pc:spChg chg="mod ord">
          <ac:chgData name="zhif01@mail.ru" userId="mdxR0EzyurHQup5W13il5gzYDWweFlTKgjynhPRv+Bs=" providerId="None" clId="Web-{C5673627-9701-4F4C-9E81-8B2788A6360F}" dt="2021-01-26T18:46:07.380" v="590" actId="20577"/>
          <ac:spMkLst>
            <pc:docMk/>
            <pc:sldMk cId="184185480" sldId="259"/>
            <ac:spMk id="3" creationId="{00000000-0000-0000-0000-000000000000}"/>
          </ac:spMkLst>
        </pc:spChg>
      </pc:sldChg>
      <pc:sldChg chg="addSp delSp modSp mod ord setBg modClrScheme chgLayout">
        <pc:chgData name="zhif01@mail.ru" userId="mdxR0EzyurHQup5W13il5gzYDWweFlTKgjynhPRv+Bs=" providerId="None" clId="Web-{C5673627-9701-4F4C-9E81-8B2788A6360F}" dt="2021-01-26T19:02:34.456" v="740"/>
        <pc:sldMkLst>
          <pc:docMk/>
          <pc:sldMk cId="4268195738" sldId="260"/>
        </pc:sldMkLst>
        <pc:spChg chg="mod ord">
          <ac:chgData name="zhif01@mail.ru" userId="mdxR0EzyurHQup5W13il5gzYDWweFlTKgjynhPRv+Bs=" providerId="None" clId="Web-{C5673627-9701-4F4C-9E81-8B2788A6360F}" dt="2021-01-26T18:53:48.840" v="654" actId="20577"/>
          <ac:spMkLst>
            <pc:docMk/>
            <pc:sldMk cId="4268195738" sldId="260"/>
            <ac:spMk id="3" creationId="{00000000-0000-0000-0000-000000000000}"/>
          </ac:spMkLst>
        </pc:spChg>
        <pc:inkChg chg="add del">
          <ac:chgData name="zhif01@mail.ru" userId="mdxR0EzyurHQup5W13il5gzYDWweFlTKgjynhPRv+Bs=" providerId="None" clId="Web-{C5673627-9701-4F4C-9E81-8B2788A6360F}" dt="2021-01-26T19:00:55.064" v="715"/>
          <ac:inkMkLst>
            <pc:docMk/>
            <pc:sldMk cId="4268195738" sldId="260"/>
            <ac:inkMk id="2" creationId="{8FDC8016-0362-4D41-9A68-4163E18BD920}"/>
          </ac:inkMkLst>
        </pc:inkChg>
        <pc:inkChg chg="add del">
          <ac:chgData name="zhif01@mail.ru" userId="mdxR0EzyurHQup5W13il5gzYDWweFlTKgjynhPRv+Bs=" providerId="None" clId="Web-{C5673627-9701-4F4C-9E81-8B2788A6360F}" dt="2021-01-26T19:00:56.439" v="717"/>
          <ac:inkMkLst>
            <pc:docMk/>
            <pc:sldMk cId="4268195738" sldId="260"/>
            <ac:inkMk id="4" creationId="{2F17BD59-F84F-4B75-BCC4-536893BF6B64}"/>
          </ac:inkMkLst>
        </pc:inkChg>
        <pc:inkChg chg="add del">
          <ac:chgData name="zhif01@mail.ru" userId="mdxR0EzyurHQup5W13il5gzYDWweFlTKgjynhPRv+Bs=" providerId="None" clId="Web-{C5673627-9701-4F4C-9E81-8B2788A6360F}" dt="2021-01-26T19:00:58.252" v="719"/>
          <ac:inkMkLst>
            <pc:docMk/>
            <pc:sldMk cId="4268195738" sldId="260"/>
            <ac:inkMk id="5" creationId="{6BE99CA9-722B-4AA5-BA5A-474A9A31969A}"/>
          </ac:inkMkLst>
        </pc:inkChg>
        <pc:inkChg chg="add del">
          <ac:chgData name="zhif01@mail.ru" userId="mdxR0EzyurHQup5W13il5gzYDWweFlTKgjynhPRv+Bs=" providerId="None" clId="Web-{C5673627-9701-4F4C-9E81-8B2788A6360F}" dt="2021-01-26T19:00:58.252" v="718"/>
          <ac:inkMkLst>
            <pc:docMk/>
            <pc:sldMk cId="4268195738" sldId="260"/>
            <ac:inkMk id="6" creationId="{570CFE6A-B9C8-44B0-9A8C-5D9AD7E2A71D}"/>
          </ac:inkMkLst>
        </pc:inkChg>
        <pc:inkChg chg="add del">
          <ac:chgData name="zhif01@mail.ru" userId="mdxR0EzyurHQup5W13il5gzYDWweFlTKgjynhPRv+Bs=" providerId="None" clId="Web-{C5673627-9701-4F4C-9E81-8B2788A6360F}" dt="2021-01-26T19:00:56.439" v="716"/>
          <ac:inkMkLst>
            <pc:docMk/>
            <pc:sldMk cId="4268195738" sldId="260"/>
            <ac:inkMk id="7" creationId="{E015817B-E99A-4B0E-A005-8BC153A34D29}"/>
          </ac:inkMkLst>
        </pc:inkChg>
        <pc:inkChg chg="add del">
          <ac:chgData name="zhif01@mail.ru" userId="mdxR0EzyurHQup5W13il5gzYDWweFlTKgjynhPRv+Bs=" providerId="None" clId="Web-{C5673627-9701-4F4C-9E81-8B2788A6360F}" dt="2021-01-26T19:00:55.064" v="714"/>
          <ac:inkMkLst>
            <pc:docMk/>
            <pc:sldMk cId="4268195738" sldId="260"/>
            <ac:inkMk id="8" creationId="{8FA58A67-D1BB-4EF3-BA9E-C86BE23058BF}"/>
          </ac:inkMkLst>
        </pc:inkChg>
        <pc:inkChg chg="add">
          <ac:chgData name="zhif01@mail.ru" userId="mdxR0EzyurHQup5W13il5gzYDWweFlTKgjynhPRv+Bs=" providerId="None" clId="Web-{C5673627-9701-4F4C-9E81-8B2788A6360F}" dt="2021-01-26T19:01:05.252" v="720"/>
          <ac:inkMkLst>
            <pc:docMk/>
            <pc:sldMk cId="4268195738" sldId="260"/>
            <ac:inkMk id="9" creationId="{BFFC0753-9DBE-4567-83E7-208D681CE95C}"/>
          </ac:inkMkLst>
        </pc:inkChg>
        <pc:inkChg chg="add del">
          <ac:chgData name="zhif01@mail.ru" userId="mdxR0EzyurHQup5W13il5gzYDWweFlTKgjynhPRv+Bs=" providerId="None" clId="Web-{C5673627-9701-4F4C-9E81-8B2788A6360F}" dt="2021-01-26T19:02:14.128" v="737"/>
          <ac:inkMkLst>
            <pc:docMk/>
            <pc:sldMk cId="4268195738" sldId="260"/>
            <ac:inkMk id="10" creationId="{9B4ADEB8-BD06-4EDA-8461-FB4FDDB60E43}"/>
          </ac:inkMkLst>
        </pc:inkChg>
        <pc:inkChg chg="add del">
          <ac:chgData name="zhif01@mail.ru" userId="mdxR0EzyurHQup5W13il5gzYDWweFlTKgjynhPRv+Bs=" providerId="None" clId="Web-{C5673627-9701-4F4C-9E81-8B2788A6360F}" dt="2021-01-26T19:01:16.580" v="723"/>
          <ac:inkMkLst>
            <pc:docMk/>
            <pc:sldMk cId="4268195738" sldId="260"/>
            <ac:inkMk id="11" creationId="{6C5D0444-4C9C-4B3A-AD6E-1BFE73499715}"/>
          </ac:inkMkLst>
        </pc:inkChg>
        <pc:inkChg chg="add del">
          <ac:chgData name="zhif01@mail.ru" userId="mdxR0EzyurHQup5W13il5gzYDWweFlTKgjynhPRv+Bs=" providerId="None" clId="Web-{C5673627-9701-4F4C-9E81-8B2788A6360F}" dt="2021-01-26T19:02:23.440" v="738"/>
          <ac:inkMkLst>
            <pc:docMk/>
            <pc:sldMk cId="4268195738" sldId="260"/>
            <ac:inkMk id="12" creationId="{9FB0A8E6-50D8-44C7-9FF7-AF8AB26C96E0}"/>
          </ac:inkMkLst>
        </pc:inkChg>
        <pc:inkChg chg="add">
          <ac:chgData name="zhif01@mail.ru" userId="mdxR0EzyurHQup5W13il5gzYDWweFlTKgjynhPRv+Bs=" providerId="None" clId="Web-{C5673627-9701-4F4C-9E81-8B2788A6360F}" dt="2021-01-26T19:02:30.706" v="739"/>
          <ac:inkMkLst>
            <pc:docMk/>
            <pc:sldMk cId="4268195738" sldId="260"/>
            <ac:inkMk id="13" creationId="{D8FDCCC0-2003-47F6-AEB5-5C3EEDB9B4B0}"/>
          </ac:inkMkLst>
        </pc:inkChg>
        <pc:inkChg chg="add">
          <ac:chgData name="zhif01@mail.ru" userId="mdxR0EzyurHQup5W13il5gzYDWweFlTKgjynhPRv+Bs=" providerId="None" clId="Web-{C5673627-9701-4F4C-9E81-8B2788A6360F}" dt="2021-01-26T19:02:34.456" v="740"/>
          <ac:inkMkLst>
            <pc:docMk/>
            <pc:sldMk cId="4268195738" sldId="260"/>
            <ac:inkMk id="14" creationId="{3A668392-BB80-492C-8D10-FE23BDD269CA}"/>
          </ac:inkMkLst>
        </pc:inkChg>
      </pc:sldChg>
      <pc:sldChg chg="addSp delSp modSp add del mod ord setBg modClrScheme chgLayout">
        <pc:chgData name="zhif01@mail.ru" userId="mdxR0EzyurHQup5W13il5gzYDWweFlTKgjynhPRv+Bs=" providerId="None" clId="Web-{C5673627-9701-4F4C-9E81-8B2788A6360F}" dt="2021-01-26T19:31:45.465" v="864"/>
        <pc:sldMkLst>
          <pc:docMk/>
          <pc:sldMk cId="1305250965" sldId="261"/>
        </pc:sldMkLst>
        <pc:spChg chg="mod ord">
          <ac:chgData name="zhif01@mail.ru" userId="mdxR0EzyurHQup5W13il5gzYDWweFlTKgjynhPRv+Bs=" providerId="None" clId="Web-{C5673627-9701-4F4C-9E81-8B2788A6360F}" dt="2021-01-26T19:31:18.621" v="860" actId="20577"/>
          <ac:spMkLst>
            <pc:docMk/>
            <pc:sldMk cId="1305250965" sldId="261"/>
            <ac:spMk id="3" creationId="{00000000-0000-0000-0000-000000000000}"/>
          </ac:spMkLst>
        </pc:spChg>
        <pc:inkChg chg="add del">
          <ac:chgData name="zhif01@mail.ru" userId="mdxR0EzyurHQup5W13il5gzYDWweFlTKgjynhPRv+Bs=" providerId="None" clId="Web-{C5673627-9701-4F4C-9E81-8B2788A6360F}" dt="2021-01-26T19:21:54.894" v="799"/>
          <ac:inkMkLst>
            <pc:docMk/>
            <pc:sldMk cId="1305250965" sldId="261"/>
            <ac:inkMk id="2" creationId="{CB4978CF-F5DF-461C-B173-2A68C69786F3}"/>
          </ac:inkMkLst>
        </pc:inkChg>
        <pc:inkChg chg="add del">
          <ac:chgData name="zhif01@mail.ru" userId="mdxR0EzyurHQup5W13il5gzYDWweFlTKgjynhPRv+Bs=" providerId="None" clId="Web-{C5673627-9701-4F4C-9E81-8B2788A6360F}" dt="2021-01-26T19:21:56.551" v="801"/>
          <ac:inkMkLst>
            <pc:docMk/>
            <pc:sldMk cId="1305250965" sldId="261"/>
            <ac:inkMk id="4" creationId="{B0728A6B-C153-48B0-A287-F174D4DAE6D8}"/>
          </ac:inkMkLst>
        </pc:inkChg>
        <pc:inkChg chg="add del">
          <ac:chgData name="zhif01@mail.ru" userId="mdxR0EzyurHQup5W13il5gzYDWweFlTKgjynhPRv+Bs=" providerId="None" clId="Web-{C5673627-9701-4F4C-9E81-8B2788A6360F}" dt="2021-01-26T19:21:56.551" v="800"/>
          <ac:inkMkLst>
            <pc:docMk/>
            <pc:sldMk cId="1305250965" sldId="261"/>
            <ac:inkMk id="5" creationId="{9188948B-1B67-4B15-A8EE-6575182CFCD8}"/>
          </ac:inkMkLst>
        </pc:inkChg>
        <pc:inkChg chg="add del">
          <ac:chgData name="zhif01@mail.ru" userId="mdxR0EzyurHQup5W13il5gzYDWweFlTKgjynhPRv+Bs=" providerId="None" clId="Web-{C5673627-9701-4F4C-9E81-8B2788A6360F}" dt="2021-01-26T19:21:59.285" v="802"/>
          <ac:inkMkLst>
            <pc:docMk/>
            <pc:sldMk cId="1305250965" sldId="261"/>
            <ac:inkMk id="6" creationId="{2727AE0A-0C25-4689-A8FA-3A2B5DEE3789}"/>
          </ac:inkMkLst>
        </pc:inkChg>
        <pc:inkChg chg="add del">
          <ac:chgData name="zhif01@mail.ru" userId="mdxR0EzyurHQup5W13il5gzYDWweFlTKgjynhPRv+Bs=" providerId="None" clId="Web-{C5673627-9701-4F4C-9E81-8B2788A6360F}" dt="2021-01-26T19:22:00.691" v="803"/>
          <ac:inkMkLst>
            <pc:docMk/>
            <pc:sldMk cId="1305250965" sldId="261"/>
            <ac:inkMk id="7" creationId="{C26AC5F4-C21E-4DE1-A74E-202F07F6DA04}"/>
          </ac:inkMkLst>
        </pc:inkChg>
        <pc:inkChg chg="add del">
          <ac:chgData name="zhif01@mail.ru" userId="mdxR0EzyurHQup5W13il5gzYDWweFlTKgjynhPRv+Bs=" providerId="None" clId="Web-{C5673627-9701-4F4C-9E81-8B2788A6360F}" dt="2021-01-26T19:22:02.504" v="804"/>
          <ac:inkMkLst>
            <pc:docMk/>
            <pc:sldMk cId="1305250965" sldId="261"/>
            <ac:inkMk id="8" creationId="{D514859B-7095-4FB1-B0E2-BC0CE5C91E54}"/>
          </ac:inkMkLst>
        </pc:inkChg>
        <pc:inkChg chg="add del">
          <ac:chgData name="zhif01@mail.ru" userId="mdxR0EzyurHQup5W13il5gzYDWweFlTKgjynhPRv+Bs=" providerId="None" clId="Web-{C5673627-9701-4F4C-9E81-8B2788A6360F}" dt="2021-01-26T19:22:04.738" v="805"/>
          <ac:inkMkLst>
            <pc:docMk/>
            <pc:sldMk cId="1305250965" sldId="261"/>
            <ac:inkMk id="9" creationId="{A55D82FC-4082-4C81-9B68-4B4CF80FE698}"/>
          </ac:inkMkLst>
        </pc:inkChg>
        <pc:inkChg chg="add del">
          <ac:chgData name="zhif01@mail.ru" userId="mdxR0EzyurHQup5W13il5gzYDWweFlTKgjynhPRv+Bs=" providerId="None" clId="Web-{C5673627-9701-4F4C-9E81-8B2788A6360F}" dt="2021-01-26T19:23:31.974" v="815"/>
          <ac:inkMkLst>
            <pc:docMk/>
            <pc:sldMk cId="1305250965" sldId="261"/>
            <ac:inkMk id="10" creationId="{6011CA4B-111E-4CD5-B4E7-4125452A1FCC}"/>
          </ac:inkMkLst>
        </pc:inkChg>
        <pc:inkChg chg="add del">
          <ac:chgData name="zhif01@mail.ru" userId="mdxR0EzyurHQup5W13il5gzYDWweFlTKgjynhPRv+Bs=" providerId="None" clId="Web-{C5673627-9701-4F4C-9E81-8B2788A6360F}" dt="2021-01-26T19:23:41.552" v="816"/>
          <ac:inkMkLst>
            <pc:docMk/>
            <pc:sldMk cId="1305250965" sldId="261"/>
            <ac:inkMk id="11" creationId="{3DE8F26C-10F2-44A1-A58F-67615A72339E}"/>
          </ac:inkMkLst>
        </pc:inkChg>
        <pc:inkChg chg="add del">
          <ac:chgData name="zhif01@mail.ru" userId="mdxR0EzyurHQup5W13il5gzYDWweFlTKgjynhPRv+Bs=" providerId="None" clId="Web-{C5673627-9701-4F4C-9E81-8B2788A6360F}" dt="2021-01-26T19:23:42.474" v="817"/>
          <ac:inkMkLst>
            <pc:docMk/>
            <pc:sldMk cId="1305250965" sldId="261"/>
            <ac:inkMk id="12" creationId="{A2C2FDCD-04EC-4E4E-B2F7-184D41C16E68}"/>
          </ac:inkMkLst>
        </pc:inkChg>
        <pc:inkChg chg="add del">
          <ac:chgData name="zhif01@mail.ru" userId="mdxR0EzyurHQup5W13il5gzYDWweFlTKgjynhPRv+Bs=" providerId="None" clId="Web-{C5673627-9701-4F4C-9E81-8B2788A6360F}" dt="2021-01-26T19:23:46.380" v="818"/>
          <ac:inkMkLst>
            <pc:docMk/>
            <pc:sldMk cId="1305250965" sldId="261"/>
            <ac:inkMk id="13" creationId="{E24B4699-CC31-40EB-ACA8-BCE8DD2FE492}"/>
          </ac:inkMkLst>
        </pc:inkChg>
        <pc:inkChg chg="add del">
          <ac:chgData name="zhif01@mail.ru" userId="mdxR0EzyurHQup5W13il5gzYDWweFlTKgjynhPRv+Bs=" providerId="None" clId="Web-{C5673627-9701-4F4C-9E81-8B2788A6360F}" dt="2021-01-26T19:23:55.146" v="819"/>
          <ac:inkMkLst>
            <pc:docMk/>
            <pc:sldMk cId="1305250965" sldId="261"/>
            <ac:inkMk id="14" creationId="{DD805C9E-9A10-4FA6-884E-D1B4883DC5E6}"/>
          </ac:inkMkLst>
        </pc:inkChg>
        <pc:inkChg chg="add del">
          <ac:chgData name="zhif01@mail.ru" userId="mdxR0EzyurHQup5W13il5gzYDWweFlTKgjynhPRv+Bs=" providerId="None" clId="Web-{C5673627-9701-4F4C-9E81-8B2788A6360F}" dt="2021-01-26T19:24:06.115" v="820"/>
          <ac:inkMkLst>
            <pc:docMk/>
            <pc:sldMk cId="1305250965" sldId="261"/>
            <ac:inkMk id="15" creationId="{3CCE723D-17BB-403E-8173-288AB07EF8A2}"/>
          </ac:inkMkLst>
        </pc:inkChg>
        <pc:inkChg chg="add del">
          <ac:chgData name="zhif01@mail.ru" userId="mdxR0EzyurHQup5W13il5gzYDWweFlTKgjynhPRv+Bs=" providerId="None" clId="Web-{C5673627-9701-4F4C-9E81-8B2788A6360F}" dt="2021-01-26T19:24:16.443" v="821"/>
          <ac:inkMkLst>
            <pc:docMk/>
            <pc:sldMk cId="1305250965" sldId="261"/>
            <ac:inkMk id="16" creationId="{4B258EE8-2954-462B-98C8-16B40B0610AA}"/>
          </ac:inkMkLst>
        </pc:inkChg>
        <pc:inkChg chg="add del">
          <ac:chgData name="zhif01@mail.ru" userId="mdxR0EzyurHQup5W13il5gzYDWweFlTKgjynhPRv+Bs=" providerId="None" clId="Web-{C5673627-9701-4F4C-9E81-8B2788A6360F}" dt="2021-01-26T19:24:18.802" v="822"/>
          <ac:inkMkLst>
            <pc:docMk/>
            <pc:sldMk cId="1305250965" sldId="261"/>
            <ac:inkMk id="17" creationId="{EA848FA0-F7F8-4881-A1C6-0733DECB1E65}"/>
          </ac:inkMkLst>
        </pc:inkChg>
        <pc:inkChg chg="add del">
          <ac:chgData name="zhif01@mail.ru" userId="mdxR0EzyurHQup5W13il5gzYDWweFlTKgjynhPRv+Bs=" providerId="None" clId="Web-{C5673627-9701-4F4C-9E81-8B2788A6360F}" dt="2021-01-26T19:24:21.287" v="823"/>
          <ac:inkMkLst>
            <pc:docMk/>
            <pc:sldMk cId="1305250965" sldId="261"/>
            <ac:inkMk id="18" creationId="{336575D1-C862-4F2F-A737-AC19A93B2726}"/>
          </ac:inkMkLst>
        </pc:inkChg>
        <pc:inkChg chg="add del">
          <ac:chgData name="zhif01@mail.ru" userId="mdxR0EzyurHQup5W13il5gzYDWweFlTKgjynhPRv+Bs=" providerId="None" clId="Web-{C5673627-9701-4F4C-9E81-8B2788A6360F}" dt="2021-01-26T19:24:59.772" v="828"/>
          <ac:inkMkLst>
            <pc:docMk/>
            <pc:sldMk cId="1305250965" sldId="261"/>
            <ac:inkMk id="19" creationId="{612CB1D3-E165-4F11-B5CA-FC52D76DFFAD}"/>
          </ac:inkMkLst>
        </pc:inkChg>
        <pc:inkChg chg="add del">
          <ac:chgData name="zhif01@mail.ru" userId="mdxR0EzyurHQup5W13il5gzYDWweFlTKgjynhPRv+Bs=" providerId="None" clId="Web-{C5673627-9701-4F4C-9E81-8B2788A6360F}" dt="2021-01-26T19:25:02.600" v="829"/>
          <ac:inkMkLst>
            <pc:docMk/>
            <pc:sldMk cId="1305250965" sldId="261"/>
            <ac:inkMk id="20" creationId="{838B6982-495F-449D-9DB9-91B14C7C8FCC}"/>
          </ac:inkMkLst>
        </pc:inkChg>
        <pc:inkChg chg="add del">
          <ac:chgData name="zhif01@mail.ru" userId="mdxR0EzyurHQup5W13il5gzYDWweFlTKgjynhPRv+Bs=" providerId="None" clId="Web-{C5673627-9701-4F4C-9E81-8B2788A6360F}" dt="2021-01-26T19:25:03.897" v="830"/>
          <ac:inkMkLst>
            <pc:docMk/>
            <pc:sldMk cId="1305250965" sldId="261"/>
            <ac:inkMk id="21" creationId="{D8123F59-D70A-4176-AFBF-9E4B082353B8}"/>
          </ac:inkMkLst>
        </pc:inkChg>
        <pc:inkChg chg="add del">
          <ac:chgData name="zhif01@mail.ru" userId="mdxR0EzyurHQup5W13il5gzYDWweFlTKgjynhPRv+Bs=" providerId="None" clId="Web-{C5673627-9701-4F4C-9E81-8B2788A6360F}" dt="2021-01-26T19:25:06.022" v="831"/>
          <ac:inkMkLst>
            <pc:docMk/>
            <pc:sldMk cId="1305250965" sldId="261"/>
            <ac:inkMk id="22" creationId="{BA02087C-262C-4EC9-B9A5-44F3FE363A30}"/>
          </ac:inkMkLst>
        </pc:inkChg>
        <pc:inkChg chg="add">
          <ac:chgData name="zhif01@mail.ru" userId="mdxR0EzyurHQup5W13il5gzYDWweFlTKgjynhPRv+Bs=" providerId="None" clId="Web-{C5673627-9701-4F4C-9E81-8B2788A6360F}" dt="2021-01-26T19:25:24.069" v="832"/>
          <ac:inkMkLst>
            <pc:docMk/>
            <pc:sldMk cId="1305250965" sldId="261"/>
            <ac:inkMk id="23" creationId="{8F0E4CCE-B30F-4BF5-A9E7-188E387E8D8B}"/>
          </ac:inkMkLst>
        </pc:inkChg>
        <pc:inkChg chg="add">
          <ac:chgData name="zhif01@mail.ru" userId="mdxR0EzyurHQup5W13il5gzYDWweFlTKgjynhPRv+Bs=" providerId="None" clId="Web-{C5673627-9701-4F4C-9E81-8B2788A6360F}" dt="2021-01-26T19:25:28.913" v="833"/>
          <ac:inkMkLst>
            <pc:docMk/>
            <pc:sldMk cId="1305250965" sldId="261"/>
            <ac:inkMk id="24" creationId="{A51EF54F-7BCB-40B5-A21A-A99BAB77E019}"/>
          </ac:inkMkLst>
        </pc:inkChg>
        <pc:inkChg chg="add del">
          <ac:chgData name="zhif01@mail.ru" userId="mdxR0EzyurHQup5W13il5gzYDWweFlTKgjynhPRv+Bs=" providerId="None" clId="Web-{C5673627-9701-4F4C-9E81-8B2788A6360F}" dt="2021-01-26T19:25:42.288" v="837"/>
          <ac:inkMkLst>
            <pc:docMk/>
            <pc:sldMk cId="1305250965" sldId="261"/>
            <ac:inkMk id="25" creationId="{31FDA074-0291-4B7B-A775-CFC67C5D888F}"/>
          </ac:inkMkLst>
        </pc:inkChg>
        <pc:inkChg chg="add del">
          <ac:chgData name="zhif01@mail.ru" userId="mdxR0EzyurHQup5W13il5gzYDWweFlTKgjynhPRv+Bs=" providerId="None" clId="Web-{C5673627-9701-4F4C-9E81-8B2788A6360F}" dt="2021-01-26T19:25:42.288" v="836"/>
          <ac:inkMkLst>
            <pc:docMk/>
            <pc:sldMk cId="1305250965" sldId="261"/>
            <ac:inkMk id="26" creationId="{A57F818D-8BE3-4650-9EA3-5CE6C09D017C}"/>
          </ac:inkMkLst>
        </pc:inkChg>
        <pc:inkChg chg="add">
          <ac:chgData name="zhif01@mail.ru" userId="mdxR0EzyurHQup5W13il5gzYDWweFlTKgjynhPRv+Bs=" providerId="None" clId="Web-{C5673627-9701-4F4C-9E81-8B2788A6360F}" dt="2021-01-26T19:29:12.947" v="843"/>
          <ac:inkMkLst>
            <pc:docMk/>
            <pc:sldMk cId="1305250965" sldId="261"/>
            <ac:inkMk id="27" creationId="{1AB962D4-465F-4891-80DF-4FBD7AD1B50E}"/>
          </ac:inkMkLst>
        </pc:inkChg>
        <pc:inkChg chg="add del">
          <ac:chgData name="zhif01@mail.ru" userId="mdxR0EzyurHQup5W13il5gzYDWweFlTKgjynhPRv+Bs=" providerId="None" clId="Web-{C5673627-9701-4F4C-9E81-8B2788A6360F}" dt="2021-01-26T19:29:47.198" v="847"/>
          <ac:inkMkLst>
            <pc:docMk/>
            <pc:sldMk cId="1305250965" sldId="261"/>
            <ac:inkMk id="28" creationId="{6F2F5B3A-257E-4A6B-9764-151423F44436}"/>
          </ac:inkMkLst>
        </pc:inkChg>
        <pc:inkChg chg="add del">
          <ac:chgData name="zhif01@mail.ru" userId="mdxR0EzyurHQup5W13il5gzYDWweFlTKgjynhPRv+Bs=" providerId="None" clId="Web-{C5673627-9701-4F4C-9E81-8B2788A6360F}" dt="2021-01-26T19:29:48.448" v="848"/>
          <ac:inkMkLst>
            <pc:docMk/>
            <pc:sldMk cId="1305250965" sldId="261"/>
            <ac:inkMk id="29" creationId="{CD2DA68C-16EC-4F0E-8D80-BE9D73877117}"/>
          </ac:inkMkLst>
        </pc:inkChg>
        <pc:inkChg chg="add">
          <ac:chgData name="zhif01@mail.ru" userId="mdxR0EzyurHQup5W13il5gzYDWweFlTKgjynhPRv+Bs=" providerId="None" clId="Web-{C5673627-9701-4F4C-9E81-8B2788A6360F}" dt="2021-01-26T19:29:28.510" v="846"/>
          <ac:inkMkLst>
            <pc:docMk/>
            <pc:sldMk cId="1305250965" sldId="261"/>
            <ac:inkMk id="30" creationId="{26481F24-B48D-456B-A330-ED79204FD367}"/>
          </ac:inkMkLst>
        </pc:inkChg>
        <pc:inkChg chg="add del">
          <ac:chgData name="zhif01@mail.ru" userId="mdxR0EzyurHQup5W13il5gzYDWweFlTKgjynhPRv+Bs=" providerId="None" clId="Web-{C5673627-9701-4F4C-9E81-8B2788A6360F}" dt="2021-01-26T19:29:57.338" v="850"/>
          <ac:inkMkLst>
            <pc:docMk/>
            <pc:sldMk cId="1305250965" sldId="261"/>
            <ac:inkMk id="31" creationId="{3069F13F-78D6-4974-B4FE-5D8C3518DE9A}"/>
          </ac:inkMkLst>
        </pc:inkChg>
        <pc:inkChg chg="add del">
          <ac:chgData name="zhif01@mail.ru" userId="mdxR0EzyurHQup5W13il5gzYDWweFlTKgjynhPRv+Bs=" providerId="None" clId="Web-{C5673627-9701-4F4C-9E81-8B2788A6360F}" dt="2021-01-26T19:30:15.026" v="854"/>
          <ac:inkMkLst>
            <pc:docMk/>
            <pc:sldMk cId="1305250965" sldId="261"/>
            <ac:inkMk id="32" creationId="{7C9A94FD-25F9-4AF6-82C1-CC70A336CF04}"/>
          </ac:inkMkLst>
        </pc:inkChg>
        <pc:inkChg chg="add del">
          <ac:chgData name="zhif01@mail.ru" userId="mdxR0EzyurHQup5W13il5gzYDWweFlTKgjynhPRv+Bs=" providerId="None" clId="Web-{C5673627-9701-4F4C-9E81-8B2788A6360F}" dt="2021-01-26T19:30:15.026" v="853"/>
          <ac:inkMkLst>
            <pc:docMk/>
            <pc:sldMk cId="1305250965" sldId="261"/>
            <ac:inkMk id="33" creationId="{9F4E47AB-DC4C-4EA8-B6EE-2228C727453A}"/>
          </ac:inkMkLst>
        </pc:inkChg>
        <pc:inkChg chg="add del">
          <ac:chgData name="zhif01@mail.ru" userId="mdxR0EzyurHQup5W13il5gzYDWweFlTKgjynhPRv+Bs=" providerId="None" clId="Web-{C5673627-9701-4F4C-9E81-8B2788A6360F}" dt="2021-01-26T19:30:37.104" v="857"/>
          <ac:inkMkLst>
            <pc:docMk/>
            <pc:sldMk cId="1305250965" sldId="261"/>
            <ac:inkMk id="34" creationId="{C3E578DC-B817-45C0-8295-21F6DE02B6BA}"/>
          </ac:inkMkLst>
        </pc:inkChg>
        <pc:inkChg chg="add">
          <ac:chgData name="zhif01@mail.ru" userId="mdxR0EzyurHQup5W13il5gzYDWweFlTKgjynhPRv+Bs=" providerId="None" clId="Web-{C5673627-9701-4F4C-9E81-8B2788A6360F}" dt="2021-01-26T19:30:25.870" v="856"/>
          <ac:inkMkLst>
            <pc:docMk/>
            <pc:sldMk cId="1305250965" sldId="261"/>
            <ac:inkMk id="35" creationId="{3D77E4C4-24BC-49BD-B112-C9DF8FB5D057}"/>
          </ac:inkMkLst>
        </pc:inkChg>
        <pc:inkChg chg="add">
          <ac:chgData name="zhif01@mail.ru" userId="mdxR0EzyurHQup5W13il5gzYDWweFlTKgjynhPRv+Bs=" providerId="None" clId="Web-{C5673627-9701-4F4C-9E81-8B2788A6360F}" dt="2021-01-26T19:30:46.339" v="858"/>
          <ac:inkMkLst>
            <pc:docMk/>
            <pc:sldMk cId="1305250965" sldId="261"/>
            <ac:inkMk id="36" creationId="{9EFC5638-CD6F-46B9-82CA-8C4431CE656A}"/>
          </ac:inkMkLst>
        </pc:inkChg>
        <pc:inkChg chg="add del">
          <ac:chgData name="zhif01@mail.ru" userId="mdxR0EzyurHQup5W13il5gzYDWweFlTKgjynhPRv+Bs=" providerId="None" clId="Web-{C5673627-9701-4F4C-9E81-8B2788A6360F}" dt="2021-01-26T19:31:29.058" v="861"/>
          <ac:inkMkLst>
            <pc:docMk/>
            <pc:sldMk cId="1305250965" sldId="261"/>
            <ac:inkMk id="37" creationId="{AF7205C5-3188-4342-B7A9-FC2E63ED18C2}"/>
          </ac:inkMkLst>
        </pc:inkChg>
        <pc:inkChg chg="add">
          <ac:chgData name="zhif01@mail.ru" userId="mdxR0EzyurHQup5W13il5gzYDWweFlTKgjynhPRv+Bs=" providerId="None" clId="Web-{C5673627-9701-4F4C-9E81-8B2788A6360F}" dt="2021-01-26T19:31:42.027" v="862"/>
          <ac:inkMkLst>
            <pc:docMk/>
            <pc:sldMk cId="1305250965" sldId="261"/>
            <ac:inkMk id="38" creationId="{9F33A58E-42E3-4F90-865B-D187DCAA3D44}"/>
          </ac:inkMkLst>
        </pc:inkChg>
        <pc:inkChg chg="add">
          <ac:chgData name="zhif01@mail.ru" userId="mdxR0EzyurHQup5W13il5gzYDWweFlTKgjynhPRv+Bs=" providerId="None" clId="Web-{C5673627-9701-4F4C-9E81-8B2788A6360F}" dt="2021-01-26T19:31:43.480" v="863"/>
          <ac:inkMkLst>
            <pc:docMk/>
            <pc:sldMk cId="1305250965" sldId="261"/>
            <ac:inkMk id="39" creationId="{1B3E4B0B-D5AF-41B3-A1BA-324F6D208700}"/>
          </ac:inkMkLst>
        </pc:inkChg>
        <pc:inkChg chg="add">
          <ac:chgData name="zhif01@mail.ru" userId="mdxR0EzyurHQup5W13il5gzYDWweFlTKgjynhPRv+Bs=" providerId="None" clId="Web-{C5673627-9701-4F4C-9E81-8B2788A6360F}" dt="2021-01-26T19:31:45.465" v="864"/>
          <ac:inkMkLst>
            <pc:docMk/>
            <pc:sldMk cId="1305250965" sldId="261"/>
            <ac:inkMk id="40" creationId="{7AC6EE57-35C2-4ED3-84F9-4F61B7FE45EA}"/>
          </ac:inkMkLst>
        </pc:inkChg>
      </pc:sldChg>
      <pc:sldChg chg="addSp delSp modSp mod ord setBg modClrScheme chgLayout">
        <pc:chgData name="zhif01@mail.ru" userId="mdxR0EzyurHQup5W13il5gzYDWweFlTKgjynhPRv+Bs=" providerId="None" clId="Web-{C5673627-9701-4F4C-9E81-8B2788A6360F}" dt="2021-01-26T19:34:43.655" v="899"/>
        <pc:sldMkLst>
          <pc:docMk/>
          <pc:sldMk cId="2007808696" sldId="262"/>
        </pc:sldMkLst>
        <pc:spChg chg="mod ord">
          <ac:chgData name="zhif01@mail.ru" userId="mdxR0EzyurHQup5W13il5gzYDWweFlTKgjynhPRv+Bs=" providerId="None" clId="Web-{C5673627-9701-4F4C-9E81-8B2788A6360F}" dt="2021-01-26T19:33:35.794" v="879" actId="20577"/>
          <ac:spMkLst>
            <pc:docMk/>
            <pc:sldMk cId="2007808696" sldId="262"/>
            <ac:spMk id="3" creationId="{00000000-0000-0000-0000-000000000000}"/>
          </ac:spMkLst>
        </pc:spChg>
        <pc:inkChg chg="add del">
          <ac:chgData name="zhif01@mail.ru" userId="mdxR0EzyurHQup5W13il5gzYDWweFlTKgjynhPRv+Bs=" providerId="None" clId="Web-{C5673627-9701-4F4C-9E81-8B2788A6360F}" dt="2021-01-26T19:01:46.502" v="730"/>
          <ac:inkMkLst>
            <pc:docMk/>
            <pc:sldMk cId="2007808696" sldId="262"/>
            <ac:inkMk id="2" creationId="{DE691DEF-E537-4ABB-9C61-EFCFE2188B28}"/>
          </ac:inkMkLst>
        </pc:inkChg>
        <pc:inkChg chg="add del">
          <ac:chgData name="zhif01@mail.ru" userId="mdxR0EzyurHQup5W13il5gzYDWweFlTKgjynhPRv+Bs=" providerId="None" clId="Web-{C5673627-9701-4F4C-9E81-8B2788A6360F}" dt="2021-01-26T19:33:59.779" v="881"/>
          <ac:inkMkLst>
            <pc:docMk/>
            <pc:sldMk cId="2007808696" sldId="262"/>
            <ac:inkMk id="4" creationId="{E09E5E04-0AAF-4AEA-BACF-B453B83CF5AB}"/>
          </ac:inkMkLst>
        </pc:inkChg>
        <pc:inkChg chg="add del">
          <ac:chgData name="zhif01@mail.ru" userId="mdxR0EzyurHQup5W13il5gzYDWweFlTKgjynhPRv+Bs=" providerId="None" clId="Web-{C5673627-9701-4F4C-9E81-8B2788A6360F}" dt="2021-01-26T19:34:02.435" v="882"/>
          <ac:inkMkLst>
            <pc:docMk/>
            <pc:sldMk cId="2007808696" sldId="262"/>
            <ac:inkMk id="5" creationId="{E7EAB65E-856A-4271-B943-2CE323021F57}"/>
          </ac:inkMkLst>
        </pc:inkChg>
        <pc:inkChg chg="add del">
          <ac:chgData name="zhif01@mail.ru" userId="mdxR0EzyurHQup5W13il5gzYDWweFlTKgjynhPRv+Bs=" providerId="None" clId="Web-{C5673627-9701-4F4C-9E81-8B2788A6360F}" dt="2021-01-26T19:34:04.373" v="883"/>
          <ac:inkMkLst>
            <pc:docMk/>
            <pc:sldMk cId="2007808696" sldId="262"/>
            <ac:inkMk id="6" creationId="{128A7827-C92A-4AB2-9155-921671669583}"/>
          </ac:inkMkLst>
        </pc:inkChg>
        <pc:inkChg chg="add del">
          <ac:chgData name="zhif01@mail.ru" userId="mdxR0EzyurHQup5W13il5gzYDWweFlTKgjynhPRv+Bs=" providerId="None" clId="Web-{C5673627-9701-4F4C-9E81-8B2788A6360F}" dt="2021-01-26T19:01:48.549" v="731"/>
          <ac:inkMkLst>
            <pc:docMk/>
            <pc:sldMk cId="2007808696" sldId="262"/>
            <ac:inkMk id="7" creationId="{A2496484-C5C4-4237-800E-12D6CF821EB0}"/>
          </ac:inkMkLst>
        </pc:inkChg>
        <pc:inkChg chg="add del">
          <ac:chgData name="zhif01@mail.ru" userId="mdxR0EzyurHQup5W13il5gzYDWweFlTKgjynhPRv+Bs=" providerId="None" clId="Web-{C5673627-9701-4F4C-9E81-8B2788A6360F}" dt="2021-01-26T19:03:27.129" v="747"/>
          <ac:inkMkLst>
            <pc:docMk/>
            <pc:sldMk cId="2007808696" sldId="262"/>
            <ac:inkMk id="8" creationId="{017C168A-ED09-464B-B783-92327AB50341}"/>
          </ac:inkMkLst>
        </pc:inkChg>
        <pc:inkChg chg="add del">
          <ac:chgData name="zhif01@mail.ru" userId="mdxR0EzyurHQup5W13il5gzYDWweFlTKgjynhPRv+Bs=" providerId="None" clId="Web-{C5673627-9701-4F4C-9E81-8B2788A6360F}" dt="2021-01-26T19:02:58.066" v="741"/>
          <ac:inkMkLst>
            <pc:docMk/>
            <pc:sldMk cId="2007808696" sldId="262"/>
            <ac:inkMk id="9" creationId="{8E569CF5-330D-4025-A97B-0A9539613870}"/>
          </ac:inkMkLst>
        </pc:inkChg>
        <pc:inkChg chg="add del">
          <ac:chgData name="zhif01@mail.ru" userId="mdxR0EzyurHQup5W13il5gzYDWweFlTKgjynhPRv+Bs=" providerId="None" clId="Web-{C5673627-9701-4F4C-9E81-8B2788A6360F}" dt="2021-01-26T19:34:07.467" v="885"/>
          <ac:inkMkLst>
            <pc:docMk/>
            <pc:sldMk cId="2007808696" sldId="262"/>
            <ac:inkMk id="10" creationId="{5110A02C-ADB1-451D-8CF4-1E80EF0C837D}"/>
          </ac:inkMkLst>
        </pc:inkChg>
        <pc:inkChg chg="add del">
          <ac:chgData name="zhif01@mail.ru" userId="mdxR0EzyurHQup5W13il5gzYDWweFlTKgjynhPRv+Bs=" providerId="None" clId="Web-{C5673627-9701-4F4C-9E81-8B2788A6360F}" dt="2021-01-26T19:34:08.826" v="886"/>
          <ac:inkMkLst>
            <pc:docMk/>
            <pc:sldMk cId="2007808696" sldId="262"/>
            <ac:inkMk id="11" creationId="{55592AA3-E0C1-423F-A236-B1B24B290D1D}"/>
          </ac:inkMkLst>
        </pc:inkChg>
        <pc:inkChg chg="add del">
          <ac:chgData name="zhif01@mail.ru" userId="mdxR0EzyurHQup5W13il5gzYDWweFlTKgjynhPRv+Bs=" providerId="None" clId="Web-{C5673627-9701-4F4C-9E81-8B2788A6360F}" dt="2021-01-26T19:03:00.754" v="742"/>
          <ac:inkMkLst>
            <pc:docMk/>
            <pc:sldMk cId="2007808696" sldId="262"/>
            <ac:inkMk id="12" creationId="{893299EA-F395-4F2F-B95D-CE4B2560B27E}"/>
          </ac:inkMkLst>
        </pc:inkChg>
        <pc:inkChg chg="add del">
          <ac:chgData name="zhif01@mail.ru" userId="mdxR0EzyurHQup5W13il5gzYDWweFlTKgjynhPRv+Bs=" providerId="None" clId="Web-{C5673627-9701-4F4C-9E81-8B2788A6360F}" dt="2021-01-26T19:03:35.957" v="748"/>
          <ac:inkMkLst>
            <pc:docMk/>
            <pc:sldMk cId="2007808696" sldId="262"/>
            <ac:inkMk id="13" creationId="{A66C9E9D-8884-4504-BFF4-7EB7056AB91B}"/>
          </ac:inkMkLst>
        </pc:inkChg>
        <pc:inkChg chg="add del">
          <ac:chgData name="zhif01@mail.ru" userId="mdxR0EzyurHQup5W13il5gzYDWweFlTKgjynhPRv+Bs=" providerId="None" clId="Web-{C5673627-9701-4F4C-9E81-8B2788A6360F}" dt="2021-01-26T19:03:40.051" v="749"/>
          <ac:inkMkLst>
            <pc:docMk/>
            <pc:sldMk cId="2007808696" sldId="262"/>
            <ac:inkMk id="14" creationId="{90971795-B9BF-4A3E-AA43-9A4F777C2E64}"/>
          </ac:inkMkLst>
        </pc:inkChg>
        <pc:inkChg chg="add del">
          <ac:chgData name="zhif01@mail.ru" userId="mdxR0EzyurHQup5W13il5gzYDWweFlTKgjynhPRv+Bs=" providerId="None" clId="Web-{C5673627-9701-4F4C-9E81-8B2788A6360F}" dt="2021-01-26T19:03:27.129" v="746"/>
          <ac:inkMkLst>
            <pc:docMk/>
            <pc:sldMk cId="2007808696" sldId="262"/>
            <ac:inkMk id="15" creationId="{89C43FE8-4E28-4A70-B5A2-63BCF6F74B99}"/>
          </ac:inkMkLst>
        </pc:inkChg>
        <pc:inkChg chg="add del mod">
          <ac:chgData name="zhif01@mail.ru" userId="mdxR0EzyurHQup5W13il5gzYDWweFlTKgjynhPRv+Bs=" providerId="None" clId="Web-{C5673627-9701-4F4C-9E81-8B2788A6360F}" dt="2021-01-26T19:33:46.451" v="880"/>
          <ac:inkMkLst>
            <pc:docMk/>
            <pc:sldMk cId="2007808696" sldId="262"/>
            <ac:inkMk id="16" creationId="{148BBDBD-001F-4CD0-9718-6FEEE6CDA93F}"/>
          </ac:inkMkLst>
        </pc:inkChg>
        <pc:inkChg chg="add del">
          <ac:chgData name="zhif01@mail.ru" userId="mdxR0EzyurHQup5W13il5gzYDWweFlTKgjynhPRv+Bs=" providerId="None" clId="Web-{C5673627-9701-4F4C-9E81-8B2788A6360F}" dt="2021-01-26T19:34:06.967" v="884"/>
          <ac:inkMkLst>
            <pc:docMk/>
            <pc:sldMk cId="2007808696" sldId="262"/>
            <ac:inkMk id="17" creationId="{DF1478CF-E04E-4B0E-8541-1DD765FA5E8E}"/>
          </ac:inkMkLst>
        </pc:inkChg>
        <pc:inkChg chg="add del">
          <ac:chgData name="zhif01@mail.ru" userId="mdxR0EzyurHQup5W13il5gzYDWweFlTKgjynhPRv+Bs=" providerId="None" clId="Web-{C5673627-9701-4F4C-9E81-8B2788A6360F}" dt="2021-01-26T19:34:09.592" v="887"/>
          <ac:inkMkLst>
            <pc:docMk/>
            <pc:sldMk cId="2007808696" sldId="262"/>
            <ac:inkMk id="18" creationId="{96EBF2D0-DA56-453A-9DBD-F3354B113512}"/>
          </ac:inkMkLst>
        </pc:inkChg>
        <pc:inkChg chg="add del">
          <ac:chgData name="zhif01@mail.ru" userId="mdxR0EzyurHQup5W13il5gzYDWweFlTKgjynhPRv+Bs=" providerId="None" clId="Web-{C5673627-9701-4F4C-9E81-8B2788A6360F}" dt="2021-01-26T19:34:12.060" v="888"/>
          <ac:inkMkLst>
            <pc:docMk/>
            <pc:sldMk cId="2007808696" sldId="262"/>
            <ac:inkMk id="19" creationId="{8CB7583A-DEA5-4A28-A993-FA4742026589}"/>
          </ac:inkMkLst>
        </pc:inkChg>
        <pc:inkChg chg="add del">
          <ac:chgData name="zhif01@mail.ru" userId="mdxR0EzyurHQup5W13il5gzYDWweFlTKgjynhPRv+Bs=" providerId="None" clId="Web-{C5673627-9701-4F4C-9E81-8B2788A6360F}" dt="2021-01-26T19:34:12.779" v="889"/>
          <ac:inkMkLst>
            <pc:docMk/>
            <pc:sldMk cId="2007808696" sldId="262"/>
            <ac:inkMk id="20" creationId="{D910BA7F-E95D-4893-BABF-C3ECD75BA8A4}"/>
          </ac:inkMkLst>
        </pc:inkChg>
        <pc:inkChg chg="add">
          <ac:chgData name="zhif01@mail.ru" userId="mdxR0EzyurHQup5W13il5gzYDWweFlTKgjynhPRv+Bs=" providerId="None" clId="Web-{C5673627-9701-4F4C-9E81-8B2788A6360F}" dt="2021-01-26T19:34:21.436" v="890"/>
          <ac:inkMkLst>
            <pc:docMk/>
            <pc:sldMk cId="2007808696" sldId="262"/>
            <ac:inkMk id="21" creationId="{B0E8017A-4944-41D0-A9B3-A56FEFF4B020}"/>
          </ac:inkMkLst>
        </pc:inkChg>
        <pc:inkChg chg="add">
          <ac:chgData name="zhif01@mail.ru" userId="mdxR0EzyurHQup5W13il5gzYDWweFlTKgjynhPRv+Bs=" providerId="None" clId="Web-{C5673627-9701-4F4C-9E81-8B2788A6360F}" dt="2021-01-26T19:34:24.498" v="891"/>
          <ac:inkMkLst>
            <pc:docMk/>
            <pc:sldMk cId="2007808696" sldId="262"/>
            <ac:inkMk id="22" creationId="{525AEF75-C4EC-4092-AEF2-D1DB85C7362D}"/>
          </ac:inkMkLst>
        </pc:inkChg>
        <pc:inkChg chg="add">
          <ac:chgData name="zhif01@mail.ru" userId="mdxR0EzyurHQup5W13il5gzYDWweFlTKgjynhPRv+Bs=" providerId="None" clId="Web-{C5673627-9701-4F4C-9E81-8B2788A6360F}" dt="2021-01-26T19:34:27.217" v="892"/>
          <ac:inkMkLst>
            <pc:docMk/>
            <pc:sldMk cId="2007808696" sldId="262"/>
            <ac:inkMk id="23" creationId="{5DEAB830-E316-4764-9FA5-64DD14169FE0}"/>
          </ac:inkMkLst>
        </pc:inkChg>
        <pc:inkChg chg="add">
          <ac:chgData name="zhif01@mail.ru" userId="mdxR0EzyurHQup5W13il5gzYDWweFlTKgjynhPRv+Bs=" providerId="None" clId="Web-{C5673627-9701-4F4C-9E81-8B2788A6360F}" dt="2021-01-26T19:34:33.248" v="893"/>
          <ac:inkMkLst>
            <pc:docMk/>
            <pc:sldMk cId="2007808696" sldId="262"/>
            <ac:inkMk id="24" creationId="{46FEAC1A-8C06-4A4B-98B6-F7F22BEDE999}"/>
          </ac:inkMkLst>
        </pc:inkChg>
        <pc:inkChg chg="add">
          <ac:chgData name="zhif01@mail.ru" userId="mdxR0EzyurHQup5W13il5gzYDWweFlTKgjynhPRv+Bs=" providerId="None" clId="Web-{C5673627-9701-4F4C-9E81-8B2788A6360F}" dt="2021-01-26T19:34:35.311" v="894"/>
          <ac:inkMkLst>
            <pc:docMk/>
            <pc:sldMk cId="2007808696" sldId="262"/>
            <ac:inkMk id="25" creationId="{F6391255-C742-4D7D-8E56-DC3BF23AAA57}"/>
          </ac:inkMkLst>
        </pc:inkChg>
        <pc:inkChg chg="add">
          <ac:chgData name="zhif01@mail.ru" userId="mdxR0EzyurHQup5W13il5gzYDWweFlTKgjynhPRv+Bs=" providerId="None" clId="Web-{C5673627-9701-4F4C-9E81-8B2788A6360F}" dt="2021-01-26T19:34:37.233" v="895"/>
          <ac:inkMkLst>
            <pc:docMk/>
            <pc:sldMk cId="2007808696" sldId="262"/>
            <ac:inkMk id="26" creationId="{BE77C29C-4228-42CA-9503-6E2C285484F5}"/>
          </ac:inkMkLst>
        </pc:inkChg>
        <pc:inkChg chg="add">
          <ac:chgData name="zhif01@mail.ru" userId="mdxR0EzyurHQup5W13il5gzYDWweFlTKgjynhPRv+Bs=" providerId="None" clId="Web-{C5673627-9701-4F4C-9E81-8B2788A6360F}" dt="2021-01-26T19:34:39.545" v="896"/>
          <ac:inkMkLst>
            <pc:docMk/>
            <pc:sldMk cId="2007808696" sldId="262"/>
            <ac:inkMk id="27" creationId="{703CA0E8-15D3-45F7-828D-3BC2AB225EFE}"/>
          </ac:inkMkLst>
        </pc:inkChg>
        <pc:inkChg chg="add">
          <ac:chgData name="zhif01@mail.ru" userId="mdxR0EzyurHQup5W13il5gzYDWweFlTKgjynhPRv+Bs=" providerId="None" clId="Web-{C5673627-9701-4F4C-9E81-8B2788A6360F}" dt="2021-01-26T19:34:41.561" v="897"/>
          <ac:inkMkLst>
            <pc:docMk/>
            <pc:sldMk cId="2007808696" sldId="262"/>
            <ac:inkMk id="28" creationId="{1EB74A14-EAB6-4834-AFBD-8FEA1FAE4F7D}"/>
          </ac:inkMkLst>
        </pc:inkChg>
        <pc:inkChg chg="add">
          <ac:chgData name="zhif01@mail.ru" userId="mdxR0EzyurHQup5W13il5gzYDWweFlTKgjynhPRv+Bs=" providerId="None" clId="Web-{C5673627-9701-4F4C-9E81-8B2788A6360F}" dt="2021-01-26T19:34:43.655" v="898"/>
          <ac:inkMkLst>
            <pc:docMk/>
            <pc:sldMk cId="2007808696" sldId="262"/>
            <ac:inkMk id="29" creationId="{AAAADD42-06F3-4FD8-BFC4-53002512FAD0}"/>
          </ac:inkMkLst>
        </pc:inkChg>
        <pc:inkChg chg="add">
          <ac:chgData name="zhif01@mail.ru" userId="mdxR0EzyurHQup5W13il5gzYDWweFlTKgjynhPRv+Bs=" providerId="None" clId="Web-{C5673627-9701-4F4C-9E81-8B2788A6360F}" dt="2021-01-26T19:34:43.655" v="899"/>
          <ac:inkMkLst>
            <pc:docMk/>
            <pc:sldMk cId="2007808696" sldId="262"/>
            <ac:inkMk id="30" creationId="{884CB3AE-4016-4DFB-BC06-FDAE549FC8FC}"/>
          </ac:inkMkLst>
        </pc:inkChg>
      </pc:sldChg>
      <pc:sldChg chg="new add del">
        <pc:chgData name="zhif01@mail.ru" userId="mdxR0EzyurHQup5W13il5gzYDWweFlTKgjynhPRv+Bs=" providerId="None" clId="Web-{C5673627-9701-4F4C-9E81-8B2788A6360F}" dt="2021-01-26T19:05:59.131" v="757"/>
        <pc:sldMkLst>
          <pc:docMk/>
          <pc:sldMk cId="1250947990" sldId="263"/>
        </pc:sldMkLst>
      </pc:sldChg>
      <pc:sldChg chg="new add del">
        <pc:chgData name="zhif01@mail.ru" userId="mdxR0EzyurHQup5W13il5gzYDWweFlTKgjynhPRv+Bs=" providerId="None" clId="Web-{C5673627-9701-4F4C-9E81-8B2788A6360F}" dt="2021-01-26T19:06:35.006" v="761"/>
        <pc:sldMkLst>
          <pc:docMk/>
          <pc:sldMk cId="1926029656" sldId="264"/>
        </pc:sldMkLst>
      </pc:sldChg>
      <pc:sldMasterChg chg="del delSldLayout">
        <pc:chgData name="zhif01@mail.ru" userId="mdxR0EzyurHQup5W13il5gzYDWweFlTKgjynhPRv+Bs=" providerId="None" clId="Web-{C5673627-9701-4F4C-9E81-8B2788A6360F}" dt="2021-01-26T17:25:28.579" v="0"/>
        <pc:sldMasterMkLst>
          <pc:docMk/>
          <pc:sldMasterMk cId="2980566736" sldId="2147483660"/>
        </pc:sldMasterMkLst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1661320441" sldId="2147483661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186421446" sldId="2147483662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1831712075" sldId="2147483663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2613860172" sldId="2147483664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3014213907" sldId="2147483665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3844870801" sldId="2147483666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2009685748" sldId="2147483667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2969296220" sldId="2147483668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1589660356" sldId="2147483669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1922742951" sldId="2147483670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933845279" sldId="2147483671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2084431468" sldId="2147483672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2560925953" sldId="2147483673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2880835747" sldId="2147483674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189873701" sldId="2147483675"/>
          </pc:sldLayoutMkLst>
        </pc:sldLayoutChg>
        <pc:sldLayoutChg chg="del">
          <pc:chgData name="zhif01@mail.ru" userId="mdxR0EzyurHQup5W13il5gzYDWweFlTKgjynhPRv+Bs=" providerId="None" clId="Web-{C5673627-9701-4F4C-9E81-8B2788A6360F}" dt="2021-01-26T17:25:28.579" v="0"/>
          <pc:sldLayoutMkLst>
            <pc:docMk/>
            <pc:sldMasterMk cId="2980566736" sldId="2147483660"/>
            <pc:sldLayoutMk cId="2617077364" sldId="2147483676"/>
          </pc:sldLayoutMkLst>
        </pc:sldLayoutChg>
      </pc:sldMasterChg>
      <pc:sldMasterChg chg="add del addSldLayout delSldLayout modSldLayout">
        <pc:chgData name="zhif01@mail.ru" userId="mdxR0EzyurHQup5W13il5gzYDWweFlTKgjynhPRv+Bs=" providerId="None" clId="Web-{C5673627-9701-4F4C-9E81-8B2788A6360F}" dt="2021-01-26T17:41:09.451" v="35"/>
        <pc:sldMasterMkLst>
          <pc:docMk/>
          <pc:sldMasterMk cId="1343639177" sldId="2147483677"/>
        </pc:sldMasterMkLst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2907173205" sldId="2147483678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3497786435" sldId="2147483679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1352283762" sldId="2147483680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2831377061" sldId="2147483681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3481390798" sldId="2147483682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1605992641" sldId="2147483683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3633004880" sldId="2147483684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2175265417" sldId="2147483685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1697512830" sldId="2147483686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2619911571" sldId="2147483687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848588446" sldId="2147483688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179684849" sldId="2147483689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4036374242" sldId="2147483690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3350659231" sldId="2147483691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515246549" sldId="2147483692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09.451" v="35"/>
          <pc:sldLayoutMkLst>
            <pc:docMk/>
            <pc:sldMasterMk cId="1343639177" sldId="2147483677"/>
            <pc:sldLayoutMk cId="2515568886" sldId="2147483693"/>
          </pc:sldLayoutMkLst>
        </pc:sldLayoutChg>
      </pc:sldMasterChg>
      <pc:sldMasterChg chg="add del addSldLayout delSldLayout modSldLayout">
        <pc:chgData name="zhif01@mail.ru" userId="mdxR0EzyurHQup5W13il5gzYDWweFlTKgjynhPRv+Bs=" providerId="None" clId="Web-{C5673627-9701-4F4C-9E81-8B2788A6360F}" dt="2021-01-26T17:41:44.624" v="36"/>
        <pc:sldMasterMkLst>
          <pc:docMk/>
          <pc:sldMasterMk cId="305274432" sldId="2147483694"/>
        </pc:sldMasterMkLst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1140060884" sldId="2147483695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2794684349" sldId="2147483696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2391126869" sldId="2147483697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3935608518" sldId="2147483698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2356914566" sldId="2147483699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1002348904" sldId="2147483700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3911696698" sldId="2147483701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545577698" sldId="2147483702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4006989070" sldId="2147483703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3786687607" sldId="2147483704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1346207890" sldId="2147483705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555871496" sldId="2147483706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4219241620" sldId="2147483707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1413617509" sldId="2147483708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1903903681" sldId="2147483709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322162324" sldId="2147483710"/>
          </pc:sldLayoutMkLst>
        </pc:sldLayoutChg>
        <pc:sldLayoutChg chg="add del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05274432" sldId="2147483694"/>
            <pc:sldLayoutMk cId="67507776" sldId="2147483711"/>
          </pc:sldLayoutMkLst>
        </pc:sldLayoutChg>
      </pc:sldMasterChg>
      <pc:sldMasterChg chg="add addSldLayout modSldLayout">
        <pc:chgData name="zhif01@mail.ru" userId="mdxR0EzyurHQup5W13il5gzYDWweFlTKgjynhPRv+Bs=" providerId="None" clId="Web-{C5673627-9701-4F4C-9E81-8B2788A6360F}" dt="2021-01-26T17:41:44.624" v="36"/>
        <pc:sldMasterMkLst>
          <pc:docMk/>
          <pc:sldMasterMk cId="3572927631" sldId="2147483712"/>
        </pc:sldMasterMkLst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525098688" sldId="2147483713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1408770922" sldId="2147483714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245418191" sldId="2147483715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2753686607" sldId="2147483716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1051577198" sldId="2147483717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1068146601" sldId="2147483718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2547094352" sldId="2147483719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869562522" sldId="2147483720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1506217135" sldId="2147483721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2370334974" sldId="2147483722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2812188279" sldId="2147483723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3330924263" sldId="2147483724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1823456304" sldId="2147483725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4172135710" sldId="2147483726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1333788202" sldId="2147483727"/>
          </pc:sldLayoutMkLst>
        </pc:sldLayoutChg>
        <pc:sldLayoutChg chg="add mod replId">
          <pc:chgData name="zhif01@mail.ru" userId="mdxR0EzyurHQup5W13il5gzYDWweFlTKgjynhPRv+Bs=" providerId="None" clId="Web-{C5673627-9701-4F4C-9E81-8B2788A6360F}" dt="2021-01-26T17:41:44.624" v="36"/>
          <pc:sldLayoutMkLst>
            <pc:docMk/>
            <pc:sldMasterMk cId="3572927631" sldId="2147483712"/>
            <pc:sldLayoutMk cId="831014205" sldId="2147483728"/>
          </pc:sldLayoutMkLst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7T12:14:07.502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-2147483648-2147483648 16383 0 0,'0'0'-16383'0'0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6T20:12:30.854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2126 5810 16383 0 0,'0'0'-16383'0'0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6T20:12:30.855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2143 6335 16383 0 0,'0'0'-16383'0'0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7T12:14:23.752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2160 2932 16383 0 0,'0'0'-16383'0'0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7T12:14:23.753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2109 5336 16383 0 0,'0'39'0'0'0,"0"-26"0"0"0,0-20-16383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7T12:14:23.754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2109 8164 16383 0 0,'0'0'-16383'0'0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7T12:14:23.755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2092 7707 16383 0 0,'0'0'-16383'0'0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6T20:12:30.614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293601280-2147483648 16383 0 0,'0'0'-16383'0'0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6T20:12:30.615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-29360128-2147483648 16383 0 0,'0'0'-16383'0'0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6T20:12:30.755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1974-2147483648 16383 0 0,'24'0'0'0'0,"4"0"-16383"0"0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6T20:12:30.757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-2147483648-2147483648 16383 0 0,'0'0'-16383'0'0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6T20:12:30.848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2143 2085 16383 0 0,'0'0'-16383'0'0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6T20:12:30.849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2160 2525 16383 0 0,'0'0'-16383'0'0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6T20:12:30.851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2126 4473 16383 0 0,'0'0'-16383'0'0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1-26T20:12:30.852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2126 4879 16383 0 0,'0'0'-16383'0'0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09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334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2188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924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3456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135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7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01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770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1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68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577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146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094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562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17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92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3" Type="http://schemas.openxmlformats.org/officeDocument/2006/relationships/image" Target="../media/image10.png"/><Relationship Id="rId7" Type="http://schemas.openxmlformats.org/officeDocument/2006/relationships/customXml" Target="../ink/ink10.xml"/><Relationship Id="rId12" Type="http://schemas.openxmlformats.org/officeDocument/2006/relationships/customXml" Target="../ink/ink15.xml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11" Type="http://schemas.openxmlformats.org/officeDocument/2006/relationships/customXml" Target="../ink/ink14.xml"/><Relationship Id="rId5" Type="http://schemas.openxmlformats.org/officeDocument/2006/relationships/customXml" Target="../ink/ink8.xml"/><Relationship Id="rId10" Type="http://schemas.openxmlformats.org/officeDocument/2006/relationships/customXml" Target="../ink/ink13.xml"/><Relationship Id="rId4" Type="http://schemas.openxmlformats.org/officeDocument/2006/relationships/customXml" Target="../ink/ink7.xml"/><Relationship Id="rId9" Type="http://schemas.openxmlformats.org/officeDocument/2006/relationships/customXml" Target="../ink/ink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5266" y="4082841"/>
            <a:ext cx="4234391" cy="1389607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000" b="1" i="1" dirty="0">
                <a:solidFill>
                  <a:srgbClr val="C00000"/>
                </a:solidFill>
                <a:latin typeface="Times New Roman"/>
                <a:cs typeface="Times New Roman"/>
              </a:rPr>
              <a:t>Педагог-психолог: </a:t>
            </a:r>
            <a:r>
              <a:rPr lang="ru-RU" sz="2000" b="1" i="1">
                <a:solidFill>
                  <a:srgbClr val="C00000"/>
                </a:solidFill>
                <a:latin typeface="Times New Roman"/>
                <a:cs typeface="Times New Roman"/>
              </a:rPr>
              <a:t>Тихонова </a:t>
            </a:r>
            <a:r>
              <a:rPr lang="ru-RU" sz="2000" b="1" i="1" smtClean="0">
                <a:solidFill>
                  <a:srgbClr val="C00000"/>
                </a:solidFill>
                <a:latin typeface="Times New Roman"/>
                <a:cs typeface="Times New Roman"/>
              </a:rPr>
              <a:t>Н.Ю</a:t>
            </a:r>
            <a:endParaRPr lang="en-US" sz="2000" b="1" i="1" dirty="0" smtClean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Scroll: Horizontal 12">
            <a:extLst>
              <a:ext uri="{FF2B5EF4-FFF2-40B4-BE49-F238E27FC236}">
                <a16:creationId xmlns="" xmlns:a16="http://schemas.microsoft.com/office/drawing/2014/main" id="{5C03CB06-1BAA-4DDC-AFDF-F22961E40B30}"/>
              </a:ext>
            </a:extLst>
          </p:cNvPr>
          <p:cNvSpPr/>
          <p:nvPr/>
        </p:nvSpPr>
        <p:spPr>
          <a:xfrm>
            <a:off x="378988" y="267500"/>
            <a:ext cx="10442617" cy="3155321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200" dirty="0">
                <a:solidFill>
                  <a:srgbClr val="C00000"/>
                </a:solidFill>
                <a:latin typeface="Times New Roman"/>
                <a:cs typeface="Times New Roman"/>
              </a:rPr>
              <a:t> </a:t>
            </a:r>
          </a:p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"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Театрализация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проектная технология, по развитию эмпатии у дошкольников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группы</a:t>
            </a:r>
            <a:r>
              <a:rPr lang="en-US" sz="32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"</a:t>
            </a:r>
            <a:endParaRPr lang="en-US" sz="32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09380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61" y="2825997"/>
            <a:ext cx="8532350" cy="331195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just">
              <a:buFont typeface="Wingdings" charset="2"/>
              <a:buChar char="q"/>
            </a:pPr>
            <a:r>
              <a:rPr lang="ru-RU" sz="2400" dirty="0">
                <a:solidFill>
                  <a:schemeClr val="tx1"/>
                </a:solidFill>
                <a:latin typeface="Times New Roman"/>
                <a:cs typeface="Times New Roman"/>
              </a:rPr>
              <a:t>Современные дети стали менее отзывчивыми к чувствам других, они не всегда способны осознать и контролировать свои эмоции, а это приводит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к изменению в поведении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(агрессивности, импульсивности </a:t>
            </a:r>
            <a:r>
              <a:rPr lang="ru-RU" sz="2400" dirty="0">
                <a:solidFill>
                  <a:schemeClr val="tx1"/>
                </a:solidFill>
                <a:latin typeface="Times New Roman"/>
                <a:cs typeface="Times New Roman"/>
              </a:rPr>
              <a:t>поведения. У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детей с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наблюдаются </a:t>
            </a:r>
            <a:r>
              <a:rPr lang="ru-RU" sz="2400" dirty="0">
                <a:solidFill>
                  <a:schemeClr val="tx1"/>
                </a:solidFill>
                <a:latin typeface="Times New Roman"/>
                <a:cs typeface="Times New Roman"/>
              </a:rPr>
              <a:t>недостаточно сформированные умения распознавать и описывать свои эмоции, а также выражать своё эмоциональное состояние социально приемлемым способом. Из-за этого возникают конфликты внутри детской группы, у дошкольников появляются внутриличностные проблемы, которые вытекают в тревожность, гиперактивность, застенчивость, агрессивность, замкнутость и т.д.</a:t>
            </a:r>
            <a:endParaRPr lang="en-US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" name="Scroll: Horizontal 5">
            <a:extLst>
              <a:ext uri="{FF2B5EF4-FFF2-40B4-BE49-F238E27FC236}">
                <a16:creationId xmlns="" xmlns:a16="http://schemas.microsoft.com/office/drawing/2014/main" id="{768438F6-F4C4-4DD9-917C-878CD8F25542}"/>
              </a:ext>
            </a:extLst>
          </p:cNvPr>
          <p:cNvSpPr/>
          <p:nvPr/>
        </p:nvSpPr>
        <p:spPr>
          <a:xfrm>
            <a:off x="1113487" y="529772"/>
            <a:ext cx="7673660" cy="1642055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>
                <a:solidFill>
                  <a:srgbClr val="C00000"/>
                </a:solidFill>
                <a:latin typeface="Times New Roman"/>
                <a:cs typeface="Times New Roman"/>
              </a:rPr>
              <a:t>Актуальность</a:t>
            </a:r>
            <a:endParaRPr lang="en-US" sz="360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="" xmlns:a16="http://schemas.microsoft.com/office/drawing/2014/main" id="{A290712F-F62C-4D5C-BB46-1E45690A240D}"/>
                  </a:ext>
                </a:extLst>
              </p14:cNvPr>
              <p14:cNvContentPartPr/>
              <p14:nvPr/>
            </p14:nvContentPartPr>
            <p14:xfrm>
              <a:off x="1318380" y="3059339"/>
              <a:ext cx="19049" cy="19049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290712F-F62C-4D5C-BB46-1E45690A240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538970" y="-2655361"/>
                <a:ext cx="5714700" cy="1142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785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42875"/>
            <a:ext cx="9878763" cy="465486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>
              <a:buFont typeface="Wingdings" charset="2"/>
              <a:buChar char="q"/>
            </a:pPr>
            <a:r>
              <a:rPr lang="ru-RU" sz="2400" dirty="0">
                <a:solidFill>
                  <a:schemeClr val="tx1"/>
                </a:solidFill>
                <a:latin typeface="Times New Roman"/>
                <a:cs typeface="Times New Roman"/>
              </a:rPr>
              <a:t>Проект направлен на развитие эмоциональной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сферы у детей с, </a:t>
            </a:r>
            <a:r>
              <a:rPr lang="ru-RU" sz="2400" dirty="0">
                <a:solidFill>
                  <a:schemeClr val="tx1"/>
                </a:solidFill>
                <a:latin typeface="Times New Roman"/>
                <a:cs typeface="Times New Roman"/>
              </a:rPr>
              <a:t>гармонизацию отношений детей старшего дошкольного возраста, умение понимать свое эмоциональное состояние, распознавать чувства других людей, формирование эмоционального отношения к действительности и людям.</a:t>
            </a:r>
            <a:endParaRPr lang="en-US" sz="2400" dirty="0">
              <a:solidFill>
                <a:schemeClr val="tx1"/>
              </a:solidFill>
              <a:latin typeface="Times New Roman"/>
              <a:ea typeface="+mn-lt"/>
              <a:cs typeface="+mn-lt"/>
            </a:endParaRPr>
          </a:p>
          <a:p>
            <a:pPr algn="just">
              <a:buFont typeface="Wingdings" charset="2"/>
              <a:buChar char="q"/>
            </a:pPr>
            <a:r>
              <a:rPr lang="ru-RU" sz="2400" dirty="0">
                <a:latin typeface="Times New Roman"/>
                <a:ea typeface="+mn-lt"/>
                <a:cs typeface="+mn-lt"/>
              </a:rPr>
              <a:t>В </a:t>
            </a:r>
            <a:r>
              <a:rPr lang="ru-RU" sz="2400" dirty="0">
                <a:latin typeface="Times New Roman"/>
                <a:cs typeface="Times New Roman"/>
              </a:rPr>
              <a:t>процессе проекта будут рассмотрены основные эмоциональные состояния (радость, грусть, гнев, страх, удивление и т.д.) .Затем с детьми будут разыграны этюды по каждому эмоциональному состоянию.</a:t>
            </a:r>
            <a:endParaRPr lang="en-US" sz="2400" dirty="0">
              <a:latin typeface="Times New Roman"/>
              <a:cs typeface="Times New Roman"/>
            </a:endParaRPr>
          </a:p>
          <a:p>
            <a:pPr algn="just">
              <a:buFont typeface="Wingdings" charset="2"/>
              <a:buChar char="q"/>
            </a:pPr>
            <a:r>
              <a:rPr lang="ru-RU" sz="2400" dirty="0">
                <a:latin typeface="Times New Roman"/>
                <a:cs typeface="Times New Roman"/>
              </a:rPr>
              <a:t>Проект способствует активизации работы с родителями по изучению и закреплению знаний о развитии эмоциональной сферы ребенка, формирование готовности родителей к сотрудничеству с ДОУ.</a:t>
            </a:r>
            <a:endParaRPr lang="en-US" sz="2400" dirty="0">
              <a:latin typeface="Times New Roman"/>
              <a:ea typeface="+mn-lt"/>
              <a:cs typeface="+mn-lt"/>
            </a:endParaRPr>
          </a:p>
          <a:p>
            <a:pPr algn="just">
              <a:buFont typeface="Wingdings" charset="2"/>
              <a:buChar char="q"/>
            </a:pPr>
            <a:endParaRPr lang="ru-RU" sz="2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7" name="Title 16">
            <a:extLst>
              <a:ext uri="{FF2B5EF4-FFF2-40B4-BE49-F238E27FC236}">
                <a16:creationId xmlns="" xmlns:a16="http://schemas.microsoft.com/office/drawing/2014/main" id="{D4F8B039-5402-4FBB-8738-DFB94D9B3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croll: Horizontal 17">
            <a:extLst>
              <a:ext uri="{FF2B5EF4-FFF2-40B4-BE49-F238E27FC236}">
                <a16:creationId xmlns="" xmlns:a16="http://schemas.microsoft.com/office/drawing/2014/main" id="{26BB471F-2003-45AE-8889-A03A2C4F2CA3}"/>
              </a:ext>
            </a:extLst>
          </p:cNvPr>
          <p:cNvSpPr/>
          <p:nvPr/>
        </p:nvSpPr>
        <p:spPr>
          <a:xfrm>
            <a:off x="1061357" y="251411"/>
            <a:ext cx="9615712" cy="157238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>
                <a:solidFill>
                  <a:srgbClr val="C00000"/>
                </a:solidFill>
                <a:latin typeface="Times New Roman"/>
                <a:cs typeface="Times New Roman"/>
              </a:rPr>
              <a:t>Краткая</a:t>
            </a:r>
            <a:r>
              <a:rPr lang="en-US" sz="360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en-US" sz="3600" dirty="0" err="1">
                <a:solidFill>
                  <a:srgbClr val="C00000"/>
                </a:solidFill>
                <a:latin typeface="Times New Roman"/>
                <a:cs typeface="Times New Roman"/>
              </a:rPr>
              <a:t>аннотация</a:t>
            </a:r>
            <a:r>
              <a:rPr lang="en-US" sz="360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en-US" sz="3600" dirty="0" err="1">
                <a:solidFill>
                  <a:srgbClr val="C00000"/>
                </a:solidFill>
                <a:latin typeface="Times New Roman"/>
                <a:cs typeface="Times New Roman"/>
              </a:rPr>
              <a:t>проекта</a:t>
            </a:r>
            <a:endParaRPr lang="en-US" sz="36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1" name="Ink 20">
                <a:extLst>
                  <a:ext uri="{FF2B5EF4-FFF2-40B4-BE49-F238E27FC236}">
                    <a16:creationId xmlns="" xmlns:a16="http://schemas.microsoft.com/office/drawing/2014/main" id="{83AEBCE9-CE4B-4238-A5CC-E7010258A1B1}"/>
                  </a:ext>
                </a:extLst>
              </p14:cNvPr>
              <p14:cNvContentPartPr/>
              <p14:nvPr/>
            </p14:nvContentPartPr>
            <p14:xfrm>
              <a:off x="907142" y="2250469"/>
              <a:ext cx="19049" cy="19049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83AEBCE9-CE4B-4238-A5CC-E7010258A1B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950208" y="-3445182"/>
                <a:ext cx="5714700" cy="114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="" xmlns:a16="http://schemas.microsoft.com/office/drawing/2014/main" id="{FEA8E536-07F2-42F0-99EA-29E8912E750D}"/>
                  </a:ext>
                </a:extLst>
              </p14:cNvPr>
              <p14:cNvContentPartPr/>
              <p14:nvPr/>
            </p14:nvContentPartPr>
            <p14:xfrm>
              <a:off x="943428" y="4088946"/>
              <a:ext cx="19049" cy="19049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FEA8E536-07F2-42F0-99EA-29E8912E750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913922" y="-1606705"/>
                <a:ext cx="5714700" cy="1142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221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137" y="1029963"/>
            <a:ext cx="10507134" cy="48900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Цель проекта</a:t>
            </a:r>
            <a:r>
              <a:rPr lang="ru-RU" sz="2400" dirty="0">
                <a:solidFill>
                  <a:srgbClr val="C00000"/>
                </a:solidFill>
                <a:latin typeface="Times New Roman"/>
                <a:cs typeface="Times New Roman"/>
              </a:rPr>
              <a:t>: </a:t>
            </a:r>
            <a:r>
              <a:rPr lang="ru-RU" sz="2400" dirty="0">
                <a:latin typeface="Times New Roman"/>
                <a:cs typeface="Times New Roman"/>
              </a:rPr>
              <a:t>Создание условий для ознакомления детей </a:t>
            </a:r>
            <a:r>
              <a:rPr lang="ru-RU" sz="2400" dirty="0" smtClean="0">
                <a:latin typeface="Times New Roman"/>
                <a:cs typeface="Times New Roman"/>
              </a:rPr>
              <a:t>с </a:t>
            </a:r>
            <a:r>
              <a:rPr lang="ru-RU" sz="2400" dirty="0">
                <a:latin typeface="Times New Roman"/>
                <a:cs typeface="Times New Roman"/>
              </a:rPr>
              <a:t>миром </a:t>
            </a:r>
            <a:r>
              <a:rPr lang="ru-RU" sz="2400" dirty="0" smtClean="0">
                <a:latin typeface="Times New Roman"/>
                <a:cs typeface="Times New Roman"/>
              </a:rPr>
              <a:t>эмоций, </a:t>
            </a:r>
            <a:r>
              <a:rPr lang="ru-RU" sz="2400" dirty="0">
                <a:latin typeface="Times New Roman"/>
                <a:cs typeface="Times New Roman"/>
              </a:rPr>
              <a:t>и способами адекватного выражения своего эмоционального состояния.</a:t>
            </a:r>
            <a:endParaRPr lang="en-US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Задачи проекта:</a:t>
            </a:r>
            <a:endParaRPr lang="ru-RU" sz="2400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algn="just">
              <a:buFont typeface="Wingdings" charset="2"/>
              <a:buChar char="q"/>
            </a:pPr>
            <a:r>
              <a:rPr lang="ru-RU" sz="2400" dirty="0">
                <a:latin typeface="Times New Roman"/>
                <a:cs typeface="Times New Roman"/>
              </a:rPr>
              <a:t>Научить детей соотносить свои эмоции, чувства с эмоциями и чувствами других людей, сравнивать их, и регулировать их таким образом, чтобы было комфортно им самим  и окружающим их людям.</a:t>
            </a:r>
            <a:endParaRPr lang="ru-RU" sz="2400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algn="just">
              <a:buFont typeface="Wingdings" charset="2"/>
              <a:buChar char="q"/>
            </a:pPr>
            <a:r>
              <a:rPr lang="ru-RU" sz="2400" dirty="0">
                <a:latin typeface="Times New Roman"/>
                <a:cs typeface="Times New Roman"/>
              </a:rPr>
              <a:t>Сформировать представления о положительных и отрицательных эмоциях.</a:t>
            </a:r>
          </a:p>
          <a:p>
            <a:pPr algn="just">
              <a:buFont typeface="Wingdings" charset="2"/>
              <a:buChar char="q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навыки самостоятельного словесного творчества через использование сказочного материала и сочинение собственных сказок.  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Вид проекта</a:t>
            </a:r>
            <a:r>
              <a:rPr lang="ru-RU" sz="2400" dirty="0">
                <a:latin typeface="Times New Roman"/>
                <a:cs typeface="Times New Roman"/>
              </a:rPr>
              <a:t>: практико-ориентированный.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Ink 8">
                <a:extLst>
                  <a:ext uri="{FF2B5EF4-FFF2-40B4-BE49-F238E27FC236}">
                    <a16:creationId xmlns="" xmlns:a16="http://schemas.microsoft.com/office/drawing/2014/main" id="{BFFC0753-9DBE-4567-83E7-208D681CE95C}"/>
                  </a:ext>
                </a:extLst>
              </p14:cNvPr>
              <p14:cNvContentPartPr/>
              <p14:nvPr/>
            </p14:nvContentPartPr>
            <p14:xfrm>
              <a:off x="483809" y="2577041"/>
              <a:ext cx="19049" cy="19049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BFFC0753-9DBE-4567-83E7-208D681CE95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1073" y="-3118610"/>
                <a:ext cx="425881" cy="114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>
                <a:extLst>
                  <a:ext uri="{FF2B5EF4-FFF2-40B4-BE49-F238E27FC236}">
                    <a16:creationId xmlns="" xmlns:a16="http://schemas.microsoft.com/office/drawing/2014/main" id="{3A668392-BB80-492C-8D10-FE23BDD269CA}"/>
                  </a:ext>
                </a:extLst>
              </p14:cNvPr>
              <p14:cNvContentPartPr/>
              <p14:nvPr/>
            </p14:nvContentPartPr>
            <p14:xfrm>
              <a:off x="471714" y="4185708"/>
              <a:ext cx="19049" cy="19049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A668392-BB80-492C-8D10-FE23BDD269C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2366587" y="-1528992"/>
                <a:ext cx="5714700" cy="1142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819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677" y="462844"/>
            <a:ext cx="11543694" cy="57141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cs typeface="Times New Roman"/>
              </a:rPr>
              <a:t>План проекта:</a:t>
            </a:r>
            <a:endParaRPr lang="ru-RU" sz="2000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000" b="1" i="1" u="sng" dirty="0">
                <a:solidFill>
                  <a:srgbClr val="C00000"/>
                </a:solidFill>
                <a:latin typeface="Times New Roman"/>
                <a:cs typeface="Times New Roman"/>
              </a:rPr>
              <a:t>Подготовительный этап</a:t>
            </a:r>
            <a:endParaRPr lang="ru-RU" sz="2000" i="1" u="sng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  <a:buFont typeface="Wingdings" charset="2"/>
              <a:buChar char="q"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Подбор информационных ресурсов по теме проекта.</a:t>
            </a:r>
          </a:p>
          <a:p>
            <a:pPr>
              <a:spcBef>
                <a:spcPts val="0"/>
              </a:spcBef>
              <a:buFont typeface="Wingdings" charset="2"/>
              <a:buChar char="q"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Методические пособия и игры по теме.</a:t>
            </a:r>
          </a:p>
          <a:p>
            <a:pPr>
              <a:spcBef>
                <a:spcPts val="0"/>
              </a:spcBef>
              <a:buFont typeface="Wingdings" charset="2"/>
              <a:buChar char="q"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Наглядный материал; мультимедиа.</a:t>
            </a:r>
          </a:p>
          <a:p>
            <a:pPr marL="0" indent="0">
              <a:buFont typeface="Wingdings" charset="2"/>
              <a:buNone/>
            </a:pPr>
            <a:endParaRPr lang="ru-RU" sz="20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i="1" u="sng" dirty="0">
                <a:solidFill>
                  <a:srgbClr val="C00000"/>
                </a:solidFill>
                <a:latin typeface="Times New Roman"/>
                <a:cs typeface="Times New Roman"/>
              </a:rPr>
              <a:t>Основной этап</a:t>
            </a:r>
            <a:r>
              <a:rPr lang="ru-RU"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 – знакомство с эмоциями в совместной деятельности:</a:t>
            </a:r>
          </a:p>
          <a:p>
            <a:pPr>
              <a:spcBef>
                <a:spcPts val="0"/>
              </a:spcBef>
              <a:buFont typeface="Wingdings" charset="2"/>
              <a:buChar char="q"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Радость</a:t>
            </a:r>
          </a:p>
          <a:p>
            <a:pPr>
              <a:spcBef>
                <a:spcPts val="0"/>
              </a:spcBef>
              <a:buFont typeface="Wingdings" charset="2"/>
              <a:buChar char="q"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Грусть</a:t>
            </a:r>
          </a:p>
          <a:p>
            <a:pPr>
              <a:spcBef>
                <a:spcPts val="0"/>
              </a:spcBef>
              <a:buFont typeface="Wingdings" charset="2"/>
              <a:buChar char="q"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Злость</a:t>
            </a:r>
          </a:p>
          <a:p>
            <a:pPr>
              <a:spcBef>
                <a:spcPts val="0"/>
              </a:spcBef>
              <a:buFont typeface="Wingdings" charset="2"/>
              <a:buChar char="q"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Удивление</a:t>
            </a:r>
          </a:p>
          <a:p>
            <a:pPr>
              <a:spcBef>
                <a:spcPts val="0"/>
              </a:spcBef>
              <a:buFont typeface="Wingdings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cs typeface="Times New Roman"/>
              </a:rPr>
              <a:t>Страх</a:t>
            </a:r>
            <a:endParaRPr lang="ru-RU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000" b="1" i="1" u="sng" dirty="0">
                <a:solidFill>
                  <a:srgbClr val="C00000"/>
                </a:solidFill>
                <a:latin typeface="Times New Roman"/>
                <a:cs typeface="Times New Roman"/>
              </a:rPr>
              <a:t>Завершающий этап</a:t>
            </a:r>
            <a:endParaRPr lang="ru-RU" sz="2000" i="1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  <a:buFont typeface="Wingdings" charset="2"/>
              <a:buChar char="q"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Оформление альбома «Эмоции глазами детей».</a:t>
            </a:r>
          </a:p>
          <a:p>
            <a:pPr>
              <a:spcBef>
                <a:spcPts val="0"/>
              </a:spcBef>
              <a:buFont typeface="Wingdings" charset="2"/>
              <a:buChar char="q"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Совместная с воспитателем постановка этюдов, сказок с разными сказочными героями </a:t>
            </a:r>
            <a:r>
              <a:rPr lang="ru-RU" dirty="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1" name="Ink 20">
                <a:extLst>
                  <a:ext uri="{FF2B5EF4-FFF2-40B4-BE49-F238E27FC236}">
                    <a16:creationId xmlns="" xmlns:a16="http://schemas.microsoft.com/office/drawing/2014/main" id="{B0E8017A-4944-41D0-A9B3-A56FEFF4B020}"/>
                  </a:ext>
                </a:extLst>
              </p14:cNvPr>
              <p14:cNvContentPartPr/>
              <p14:nvPr/>
            </p14:nvContentPartPr>
            <p14:xfrm>
              <a:off x="604761" y="1319136"/>
              <a:ext cx="19049" cy="19049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B0E8017A-4944-41D0-A9B3-A56FEFF4B02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252589" y="-4376515"/>
                <a:ext cx="5714700" cy="114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="" xmlns:a16="http://schemas.microsoft.com/office/drawing/2014/main" id="{525AEF75-C4EC-4092-AEF2-D1DB85C7362D}"/>
                  </a:ext>
                </a:extLst>
              </p14:cNvPr>
              <p14:cNvContentPartPr/>
              <p14:nvPr/>
            </p14:nvContentPartPr>
            <p14:xfrm>
              <a:off x="616857" y="1633613"/>
              <a:ext cx="19049" cy="19049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525AEF75-C4EC-4092-AEF2-D1DB85C7362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240493" y="-4081087"/>
                <a:ext cx="5714700" cy="114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4" name="Ink 23">
                <a:extLst>
                  <a:ext uri="{FF2B5EF4-FFF2-40B4-BE49-F238E27FC236}">
                    <a16:creationId xmlns="" xmlns:a16="http://schemas.microsoft.com/office/drawing/2014/main" id="{46FEAC1A-8C06-4A4B-98B6-F7F22BEDE999}"/>
                  </a:ext>
                </a:extLst>
              </p14:cNvPr>
              <p14:cNvContentPartPr/>
              <p14:nvPr/>
            </p14:nvContentPartPr>
            <p14:xfrm>
              <a:off x="592666" y="3024564"/>
              <a:ext cx="19049" cy="19049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46FEAC1A-8C06-4A4B-98B6-F7F22BEDE99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264684" y="-2671087"/>
                <a:ext cx="5714700" cy="114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5" name="Ink 24">
                <a:extLst>
                  <a:ext uri="{FF2B5EF4-FFF2-40B4-BE49-F238E27FC236}">
                    <a16:creationId xmlns="" xmlns:a16="http://schemas.microsoft.com/office/drawing/2014/main" id="{F6391255-C742-4D7D-8E56-DC3BF23AAA57}"/>
                  </a:ext>
                </a:extLst>
              </p14:cNvPr>
              <p14:cNvContentPartPr/>
              <p14:nvPr/>
            </p14:nvContentPartPr>
            <p14:xfrm>
              <a:off x="592666" y="3314851"/>
              <a:ext cx="19049" cy="19049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F6391255-C742-4D7D-8E56-DC3BF23AAA5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264684" y="-2380800"/>
                <a:ext cx="5714700" cy="114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7" name="Ink 26">
                <a:extLst>
                  <a:ext uri="{FF2B5EF4-FFF2-40B4-BE49-F238E27FC236}">
                    <a16:creationId xmlns="" xmlns:a16="http://schemas.microsoft.com/office/drawing/2014/main" id="{703CA0E8-15D3-45F7-828D-3BC2AB225EFE}"/>
                  </a:ext>
                </a:extLst>
              </p14:cNvPr>
              <p14:cNvContentPartPr/>
              <p14:nvPr/>
            </p14:nvContentPartPr>
            <p14:xfrm>
              <a:off x="592666" y="3980089"/>
              <a:ext cx="19049" cy="19049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703CA0E8-15D3-45F7-828D-3BC2AB225EF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264684" y="-1734611"/>
                <a:ext cx="5714700" cy="114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8" name="Ink 27">
                <a:extLst>
                  <a:ext uri="{FF2B5EF4-FFF2-40B4-BE49-F238E27FC236}">
                    <a16:creationId xmlns="" xmlns:a16="http://schemas.microsoft.com/office/drawing/2014/main" id="{1EB74A14-EAB6-4834-AFBD-8FEA1FAE4F7D}"/>
                  </a:ext>
                </a:extLst>
              </p14:cNvPr>
              <p14:cNvContentPartPr/>
              <p14:nvPr/>
            </p14:nvContentPartPr>
            <p14:xfrm>
              <a:off x="604761" y="4355041"/>
              <a:ext cx="19049" cy="19049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1EB74A14-EAB6-4834-AFBD-8FEA1FAE4F7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252589" y="-1359659"/>
                <a:ext cx="5714700" cy="114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" name="Ink 1">
                <a:extLst>
                  <a:ext uri="{FF2B5EF4-FFF2-40B4-BE49-F238E27FC236}">
                    <a16:creationId xmlns="" xmlns:a16="http://schemas.microsoft.com/office/drawing/2014/main" id="{A4640C38-2511-42F3-9C19-09039BDDD3F9}"/>
                  </a:ext>
                </a:extLst>
              </p14:cNvPr>
              <p14:cNvContentPartPr/>
              <p14:nvPr/>
            </p14:nvContentPartPr>
            <p14:xfrm>
              <a:off x="616857" y="1942797"/>
              <a:ext cx="19049" cy="19049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4640C38-2511-42F3-9C19-09039BDDD3F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240493" y="-3752854"/>
                <a:ext cx="5714700" cy="114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" name="Ink 3">
                <a:extLst>
                  <a:ext uri="{FF2B5EF4-FFF2-40B4-BE49-F238E27FC236}">
                    <a16:creationId xmlns="" xmlns:a16="http://schemas.microsoft.com/office/drawing/2014/main" id="{9B86D122-580E-4CA8-8CA2-21C3AA8668F8}"/>
                  </a:ext>
                </a:extLst>
              </p14:cNvPr>
              <p14:cNvContentPartPr/>
              <p14:nvPr/>
            </p14:nvContentPartPr>
            <p14:xfrm>
              <a:off x="580571" y="3660322"/>
              <a:ext cx="19049" cy="19049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9B86D122-580E-4CA8-8CA2-21C3AA8668F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276779" y="3025355"/>
                <a:ext cx="5714700" cy="128686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>
                <a:extLst>
                  <a:ext uri="{FF2B5EF4-FFF2-40B4-BE49-F238E27FC236}">
                    <a16:creationId xmlns="" xmlns:a16="http://schemas.microsoft.com/office/drawing/2014/main" id="{63038012-634D-4AD5-BDEE-495A5F7B6E38}"/>
                  </a:ext>
                </a:extLst>
              </p14:cNvPr>
              <p14:cNvContentPartPr/>
              <p14:nvPr/>
            </p14:nvContentPartPr>
            <p14:xfrm>
              <a:off x="580571" y="5680226"/>
              <a:ext cx="19049" cy="19049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63038012-634D-4AD5-BDEE-495A5F7B6E3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276779" y="-15425"/>
                <a:ext cx="5714700" cy="1142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7" name="Ink 6">
                <a:extLst>
                  <a:ext uri="{FF2B5EF4-FFF2-40B4-BE49-F238E27FC236}">
                    <a16:creationId xmlns="" xmlns:a16="http://schemas.microsoft.com/office/drawing/2014/main" id="{9FE3A51B-6F5E-4B05-BA84-C43D6557D29F}"/>
                  </a:ext>
                </a:extLst>
              </p14:cNvPr>
              <p14:cNvContentPartPr/>
              <p14:nvPr/>
            </p14:nvContentPartPr>
            <p14:xfrm>
              <a:off x="568476" y="5353655"/>
              <a:ext cx="19049" cy="19049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9FE3A51B-6F5E-4B05-BA84-C43D6557D29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288874" y="-341996"/>
                <a:ext cx="5714700" cy="1142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780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</TotalTime>
  <Words>102</Words>
  <Application>Microsoft Office PowerPoint</Application>
  <PresentationFormat>Произвольный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Facet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 Театрализация в средней группе как коррекция деструктивного поведения</dc:title>
  <dc:creator>Вера Макеева</dc:creator>
  <cp:lastModifiedBy>Natasha</cp:lastModifiedBy>
  <cp:revision>501</cp:revision>
  <dcterms:created xsi:type="dcterms:W3CDTF">2021-01-26T10:35:12Z</dcterms:created>
  <dcterms:modified xsi:type="dcterms:W3CDTF">2021-10-28T09:55:12Z</dcterms:modified>
</cp:coreProperties>
</file>