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90" r:id="rId3"/>
    <p:sldId id="257" r:id="rId4"/>
    <p:sldId id="292" r:id="rId5"/>
    <p:sldId id="288" r:id="rId6"/>
    <p:sldId id="260" r:id="rId7"/>
    <p:sldId id="261" r:id="rId8"/>
    <p:sldId id="291" r:id="rId9"/>
    <p:sldId id="286" r:id="rId10"/>
    <p:sldId id="28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6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9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246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62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99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58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06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10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1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4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7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8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4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0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6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2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1" y="152400"/>
            <a:ext cx="7467600" cy="1778000"/>
          </a:xfrm>
        </p:spPr>
        <p:txBody>
          <a:bodyPr>
            <a:normAutofit/>
          </a:bodyPr>
          <a:lstStyle/>
          <a:p>
            <a:pPr algn="ctr"/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82" y="144887"/>
            <a:ext cx="8858518" cy="6629400"/>
          </a:xfrm>
        </p:spPr>
      </p:pic>
    </p:spTree>
    <p:extLst>
      <p:ext uri="{BB962C8B-B14F-4D97-AF65-F5344CB8AC3E}">
        <p14:creationId xmlns:p14="http://schemas.microsoft.com/office/powerpoint/2010/main" val="413898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"/>
            <a:ext cx="8077200" cy="6248400"/>
          </a:xfrm>
        </p:spPr>
      </p:pic>
    </p:spTree>
    <p:extLst>
      <p:ext uri="{BB962C8B-B14F-4D97-AF65-F5344CB8AC3E}">
        <p14:creationId xmlns:p14="http://schemas.microsoft.com/office/powerpoint/2010/main" val="1133803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8462433" cy="6346825"/>
          </a:xfrm>
        </p:spPr>
      </p:pic>
    </p:spTree>
    <p:extLst>
      <p:ext uri="{BB962C8B-B14F-4D97-AF65-F5344CB8AC3E}">
        <p14:creationId xmlns:p14="http://schemas.microsoft.com/office/powerpoint/2010/main" val="42280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-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48307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FF"/>
                </a:solidFill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Игры, песни очень кстати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Подобрал нам воспитатель.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группе весело у нас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Каждый день и каждый час</a:t>
            </a:r>
            <a:r>
              <a:rPr lang="ru-RU" b="1" dirty="0" smtClean="0">
                <a:solidFill>
                  <a:srgbClr val="6600FF"/>
                </a:solidFill>
              </a:rPr>
              <a:t>! </a:t>
            </a:r>
          </a:p>
          <a:p>
            <a:endParaRPr lang="ru-RU" dirty="0"/>
          </a:p>
        </p:txBody>
      </p:sp>
      <p:pic>
        <p:nvPicPr>
          <p:cNvPr id="5" name="Рисунок 4" descr="logo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47800" y="3276600"/>
            <a:ext cx="3771900" cy="3581400"/>
          </a:xfrm>
          <a:prstGeom prst="rect">
            <a:avLst/>
          </a:prstGeom>
        </p:spPr>
      </p:pic>
      <p:pic>
        <p:nvPicPr>
          <p:cNvPr id="6" name="Рисунок 5" descr="воспитател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10200" y="1828800"/>
            <a:ext cx="41148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862217" cy="6804025"/>
          </a:xfrm>
        </p:spPr>
      </p:pic>
    </p:spTree>
    <p:extLst>
      <p:ext uri="{BB962C8B-B14F-4D97-AF65-F5344CB8AC3E}">
        <p14:creationId xmlns:p14="http://schemas.microsoft.com/office/powerpoint/2010/main" val="3195328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"/>
            <a:ext cx="8305800" cy="6629400"/>
          </a:xfrm>
        </p:spPr>
      </p:pic>
    </p:spTree>
    <p:extLst>
      <p:ext uri="{BB962C8B-B14F-4D97-AF65-F5344CB8AC3E}">
        <p14:creationId xmlns:p14="http://schemas.microsoft.com/office/powerpoint/2010/main" val="266367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-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0600" y="0"/>
            <a:ext cx="8153400" cy="61390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57200" y="1905000"/>
            <a:ext cx="6858000" cy="42211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Дайте повару продукты: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Мясо птицы, сухофрукты,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Рис, картофель... И тогда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Ждёт вас вкусная еда.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uisinier042fz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57800" y="3124200"/>
            <a:ext cx="3886200" cy="355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-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Врач </a:t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47800" y="990600"/>
            <a:ext cx="9220200" cy="49831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болезни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лечит врач,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Он уколет – ты не плачь.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Веселей смотри вокруг: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Детский врач – ребятам друг</a:t>
            </a:r>
            <a:r>
              <a:rPr lang="ru-RU" b="1" dirty="0" smtClean="0">
                <a:solidFill>
                  <a:srgbClr val="6600FF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professii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38600" y="3276600"/>
            <a:ext cx="5105400" cy="3430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228600"/>
            <a:ext cx="8991600" cy="6934200"/>
          </a:xfrm>
        </p:spPr>
      </p:pic>
    </p:spTree>
    <p:extLst>
      <p:ext uri="{BB962C8B-B14F-4D97-AF65-F5344CB8AC3E}">
        <p14:creationId xmlns:p14="http://schemas.microsoft.com/office/powerpoint/2010/main" val="138590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-25758"/>
            <a:ext cx="7620001" cy="7673789"/>
          </a:xfrm>
        </p:spPr>
      </p:pic>
    </p:spTree>
    <p:extLst>
      <p:ext uri="{BB962C8B-B14F-4D97-AF65-F5344CB8AC3E}">
        <p14:creationId xmlns:p14="http://schemas.microsoft.com/office/powerpoint/2010/main" val="53469526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130</TotalTime>
  <Words>37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ВОСПИТАТЕЛЬ</vt:lpstr>
      <vt:lpstr>Презентация PowerPoint</vt:lpstr>
      <vt:lpstr>Презентация PowerPoint</vt:lpstr>
      <vt:lpstr>              Повар</vt:lpstr>
      <vt:lpstr>Врач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детский сад №8   Все профессии нужны, все профессии важны! (для дошкольного возраста)</dc:title>
  <dc:creator>user</dc:creator>
  <cp:lastModifiedBy>Пользователь Windows</cp:lastModifiedBy>
  <cp:revision>37</cp:revision>
  <dcterms:created xsi:type="dcterms:W3CDTF">2016-03-10T07:32:58Z</dcterms:created>
  <dcterms:modified xsi:type="dcterms:W3CDTF">2022-11-28T06:02:00Z</dcterms:modified>
</cp:coreProperties>
</file>