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7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1" autoAdjust="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243408"/>
            <a:ext cx="8136904" cy="1872208"/>
          </a:xfrm>
        </p:spPr>
        <p:txBody>
          <a:bodyPr/>
          <a:lstStyle/>
          <a:p>
            <a:r>
              <a:rPr lang="ru-RU" b="1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5CFA9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Профессия - Садовник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th13.st.depositphotos.com/1177973/2889/i/950/depositphotos_28898873-Beautiful-girl-gardener-with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000240"/>
            <a:ext cx="4420797" cy="29471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884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115616" y="836712"/>
            <a:ext cx="6480175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5CFA9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11560" y="1285860"/>
            <a:ext cx="817528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Садовник - благоустраивает сады, парковые зоны, 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ухаживает за растениями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Садовник готовит почву, подбирает сорта   растений, высаживает цветы, деревья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r"/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За растениями требуется постоянный уход, их нужно поливать, подкармливать, собирать созревшие семена, иногда даже лечить.</a:t>
            </a:r>
            <a:endParaRPr lang="ru-RU" sz="2000" dirty="0" smtClean="0"/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www.clipart.net.ua/images/clip497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214818"/>
            <a:ext cx="30718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377-10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142984"/>
            <a:ext cx="1285884" cy="98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571480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2"/>
                </a:solidFill>
              </a:rPr>
              <a:t>Общая характеристика профессии</a:t>
            </a:r>
            <a:endParaRPr lang="ru-RU" sz="2800" dirty="0">
              <a:solidFill>
                <a:schemeClr val="accent2"/>
              </a:solidFill>
            </a:endParaRPr>
          </a:p>
        </p:txBody>
      </p:sp>
      <p:pic>
        <p:nvPicPr>
          <p:cNvPr id="9" name="Picture 2" descr="http://gradysizemore.net/wp-content/uploads/2016/10/Arrange-Display-of-Flower-Garden-Ideas-to-makeover-home-desig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143380"/>
            <a:ext cx="3429024" cy="2280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6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597404"/>
            <a:ext cx="867645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Садовник ухаживает за газонами, при необходимости подстригает кустарники и кроны деревьев, разбивает клумбы.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0"/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За садами приходится следить круглый год.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Работа чаще на открытом воздухе, но может быть и в оранжерее, зимнем саду.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pic>
        <p:nvPicPr>
          <p:cNvPr id="3" name="Рисунок 2" descr="http://vippersonal05.ru/images/rab/sadovniki/rab_sadovnik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571744"/>
            <a:ext cx="2852061" cy="231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928670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Общая характеристика профессии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https://xn--80ajgpcpbhkds4a4g.xn--p1ai/wp-content/uploads/2016/05/ec3699727c4499d789690a7b3f938bb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571744"/>
            <a:ext cx="3381525" cy="229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725726"/>
            <a:ext cx="799288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Освоить профессию можно в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специализированных техникумах, на курсах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70C0"/>
                </a:solidFill>
              </a:rPr>
              <a:t>Профессиональный лицей № 38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666018, г. Иркутск, ул. Багратиона, 50; тел.53-70-84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http://static8.depositphotos.com/1152326/931/v/450/depositphotos_9313548-Gardener-grand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00042"/>
            <a:ext cx="1592550" cy="1450990"/>
          </a:xfrm>
          <a:prstGeom prst="rect">
            <a:avLst/>
          </a:prstGeom>
          <a:noFill/>
        </p:spPr>
      </p:pic>
      <p:pic>
        <p:nvPicPr>
          <p:cNvPr id="9219" name="Picture 3" descr="http://www.donnamoderna.com/var/ezflow_site/storage/images/media/images/casa/giardinaggio/fiori-blu-giacinti-e-muscari-per-il-tuo-terrazzo/il-trapianto-dei-bulbi/70143559-1-ita-IT/Il-trapianto-dei-bulbi_su_vertical_dy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571744"/>
            <a:ext cx="1085260" cy="1238810"/>
          </a:xfrm>
          <a:prstGeom prst="rect">
            <a:avLst/>
          </a:prstGeom>
          <a:noFill/>
        </p:spPr>
      </p:pic>
      <p:pic>
        <p:nvPicPr>
          <p:cNvPr id="9221" name="Picture 5" descr="http://lpx.my1.ru/_pu/9/925173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429132"/>
            <a:ext cx="2745994" cy="18233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413338"/>
            <a:ext cx="8001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Рабочие места имеются в различных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предприятиях, занимающихся озеленением города,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ботанических садах,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в фирмах, специализирующихся на озеленении </a:t>
            </a:r>
            <a:endParaRPr lang="ru-RU" dirty="0"/>
          </a:p>
        </p:txBody>
      </p:sp>
      <p:pic>
        <p:nvPicPr>
          <p:cNvPr id="7" name="Рисунок 6" descr="http://freemarket.ua/images_message/340/284356/974386/1891770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071942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821005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>
              <a:solidFill>
                <a:schemeClr val="tx2"/>
              </a:solidFill>
              <a:ea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2"/>
              </a:solidFill>
              <a:ea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2"/>
              </a:solidFill>
              <a:ea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2"/>
              </a:solidFill>
              <a:ea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2"/>
              </a:solidFill>
              <a:ea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2"/>
              </a:solidFill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chemeClr val="tx2"/>
                </a:solidFill>
                <a:ea typeface="Times New Roman" pitchFamily="18" charset="0"/>
                <a:cs typeface="Times New Roman" pitchFamily="18" charset="0"/>
              </a:rPr>
              <a:t>Понадобятся и общие и специализированные знания</a:t>
            </a:r>
          </a:p>
          <a:p>
            <a:endParaRPr lang="ru-RU" sz="24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какие растения будут хорошо себя чувствовать в том или ином климате,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как подготавливать для них почву,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какие растения совместимы друг с другом, а какие нет,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и многое другое.</a:t>
            </a:r>
            <a:endParaRPr lang="ru-RU" sz="2000" dirty="0"/>
          </a:p>
        </p:txBody>
      </p:sp>
      <p:pic>
        <p:nvPicPr>
          <p:cNvPr id="3" name="Рисунок 2" descr="http://kadry-goroda.ru/wp-content/uploads/2012/09/%D1%81%D0%B0%D0%B4%D0%BE%D0%B2%D0%BD%D0%B8%D0%BA-%D1%81%D0%B0%D0%B9%D1%8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072074"/>
            <a:ext cx="3455244" cy="143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1357298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Садовник должен иметь знания по архитектуре, </a:t>
            </a:r>
          </a:p>
          <a:p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быть немножко художником. </a:t>
            </a:r>
          </a:p>
          <a:p>
            <a:endParaRPr lang="ru-RU" sz="2000" dirty="0" smtClean="0">
              <a:solidFill>
                <a:srgbClr val="000000"/>
              </a:solidFill>
              <a:ea typeface="Times New Roman" pitchFamily="18" charset="0"/>
              <a:cs typeface="Tahoma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Садовником может быть тот, кто любит все живое.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11560" y="838784"/>
            <a:ext cx="79928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Для создания красивой и гармоничной композиции будут полезны развитое художественное воображение, хороший вкус и умение рисовать.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http://moskva.rosads.ru/upload/normal/09/moskva-uhod_za_sadom_sozdanie_dizaynerskih_proektov_20919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71744"/>
            <a:ext cx="3004981" cy="18630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8317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/>
                </a:solidFill>
              </a:rPr>
              <a:t>Требования к индивидуальным   особенностям специалиста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643182"/>
            <a:ext cx="42148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Противопоказаниями являются </a:t>
            </a:r>
            <a:endParaRPr lang="ru-RU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аллергии,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астма,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заболевания двигательного аппарата</a:t>
            </a:r>
            <a:endParaRPr lang="ru-RU" dirty="0"/>
          </a:p>
        </p:txBody>
      </p:sp>
      <p:pic>
        <p:nvPicPr>
          <p:cNvPr id="7" name="Picture 2" descr="http://eurabota.com/uploads/photo_1471848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429132"/>
            <a:ext cx="3005405" cy="2000264"/>
          </a:xfrm>
          <a:prstGeom prst="rect">
            <a:avLst/>
          </a:prstGeom>
          <a:noFill/>
        </p:spPr>
      </p:pic>
      <p:pic>
        <p:nvPicPr>
          <p:cNvPr id="8" name="Рисунок 7" descr="http://t1.ftcdn.net/jpg/00/20/45/88/400_F_20458822_9BaYMEHpKVsco6ROUlGvADeIWF2KNYe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072074"/>
            <a:ext cx="92869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playcast.ru/uploads/2017/03/14/2199999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4786322"/>
            <a:ext cx="2093932" cy="150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838315"/>
            <a:ext cx="813690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Имея хорошее образование, можно устроиться садовником в фирму или к частному лицу и получать весьма неплохую зарплату.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colors.life/upload/blogs/7b/bf/7bbf549a9c3df606c7fdcbccec03a8a9_RSZ_690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7686" y="2143116"/>
            <a:ext cx="4286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И в перспективе можно стать востребованным консультантом по специальным вопросам в солидной компании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arizonalandscapedesigner.com/wp-content/uploads/2016/10/element_5_designs_for_small_front_yard_gardens_-see-her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786190"/>
            <a:ext cx="2641496" cy="228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4714884"/>
            <a:ext cx="4714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Некоторые крупные организации предлагают своим сотрудникам небольшой оклад плюс процент от заказов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42985"/>
            <a:ext cx="6389332" cy="258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>Только с вашими ласковыми руками,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/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Только с вашими светлыми умами,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/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Только с вашими горячими сердцами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/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Мы сделаем наш город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/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Городом-садом!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3" name="Picture 4" descr="image0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643182"/>
            <a:ext cx="203143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1zoom.ru/big2/97/237048-sveti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143380"/>
            <a:ext cx="33575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on-teks.ucoz.ru/sadogorod/foto_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214818"/>
            <a:ext cx="314327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nfodacha.com/_ph/99/2/39696382.jpg?14600802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933056"/>
            <a:ext cx="3371123" cy="2528343"/>
          </a:xfrm>
          <a:prstGeom prst="rect">
            <a:avLst/>
          </a:prstGeom>
          <a:noFill/>
        </p:spPr>
      </p:pic>
      <p:pic>
        <p:nvPicPr>
          <p:cNvPr id="20486" name="Picture 6" descr="http://wallpaperscraft.ru/image/park_novaya_zelandiya_landshaft_christchurch_kusty_dizayn_priroda_80856_1152x8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214554"/>
            <a:ext cx="3676398" cy="27572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857232"/>
            <a:ext cx="6534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Спасибо за внимание!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http://www.personaldoma.ru/wp-content/uploads/8529450-gardener-with-spade-watering-can-and-tree-illustratio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643050"/>
            <a:ext cx="17281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382</TotalTime>
  <Words>270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Профессия - Садовник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Windows User</cp:lastModifiedBy>
  <cp:revision>40</cp:revision>
  <dcterms:created xsi:type="dcterms:W3CDTF">2017-04-26T04:12:02Z</dcterms:created>
  <dcterms:modified xsi:type="dcterms:W3CDTF">2022-11-28T16:42:04Z</dcterms:modified>
</cp:coreProperties>
</file>