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0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74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85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9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9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1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5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5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9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88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9EE81-BE9E-4CB4-98D5-C668286BACC5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26290-7DEC-4DE3-896D-23A8767C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1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14691" cy="67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7163" y="2098820"/>
            <a:ext cx="8672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 здоровью всей семьей. Знакомство с </a:t>
            </a:r>
            <a:r>
              <a:rPr lang="ru-RU" sz="3600" b="1" dirty="0" err="1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Хатха</a:t>
            </a:r>
            <a:r>
              <a:rPr lang="ru-RU" sz="36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-йога </a:t>
            </a:r>
            <a:endParaRPr lang="ru-RU" sz="3600" b="1" dirty="0">
              <a:ln w="6600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768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14691" cy="67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8109" y="491693"/>
            <a:ext cx="86729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«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смолоду</a:t>
            </a:r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эта пословица имеет глубокий смысл. 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здорового образа жизни должно начинаться с рождения ребенка для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 человека уже выработалось осознанное отношение к своему здоровью.</a:t>
            </a:r>
            <a:endParaRPr lang="ru-RU" sz="6600" dirty="0">
              <a:ln w="6600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5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14691" cy="67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76497" y="2334280"/>
            <a:ext cx="84097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полезные для здоровья физические упражнения, позволяющие молодому организму развиваться гармонично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2301" y="1062916"/>
            <a:ext cx="7176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Что  же такое йога?</a:t>
            </a:r>
          </a:p>
        </p:txBody>
      </p:sp>
    </p:spTree>
    <p:extLst>
      <p:ext uri="{BB962C8B-B14F-4D97-AF65-F5344CB8AC3E}">
        <p14:creationId xmlns:p14="http://schemas.microsoft.com/office/powerpoint/2010/main" val="44809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14691" cy="67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47454" y="2537093"/>
            <a:ext cx="86729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других физических упражнений, имеющих динамический характер, в гимнастике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Хатха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-йога основное внимание уделяется статическому поддержанию поз. Их выполнение требует плавных, осмысленных движений, спокойного ритма и оказывает на организм умеренную нагрузку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упражнений, выполняемых детьми, лишь отдаленно напоминают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асаны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пранаямы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Асаны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позы йоги, направленные на развитие координации, силы, гибкости и выносливости.</a:t>
            </a: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Пранаямы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дыхательные упражнения. </a:t>
            </a:r>
            <a:endParaRPr lang="ru-RU" sz="5400" b="1" dirty="0">
              <a:ln w="6600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1889" y="1030288"/>
            <a:ext cx="7606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50" dirty="0" smtClean="0">
                <a:ln w="0">
                  <a:solidFill>
                    <a:srgbClr val="7030A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азы </a:t>
            </a:r>
            <a:r>
              <a:rPr lang="ru-RU" sz="4000" b="1" spc="50" dirty="0" err="1" smtClean="0">
                <a:ln w="0">
                  <a:solidFill>
                    <a:srgbClr val="7030A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хатха</a:t>
            </a:r>
            <a:r>
              <a:rPr lang="ru-RU" sz="4000" b="1" spc="50" dirty="0" smtClean="0">
                <a:ln w="0">
                  <a:solidFill>
                    <a:srgbClr val="7030A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-йоги…</a:t>
            </a:r>
            <a:endParaRPr lang="ru-RU" sz="4000" b="1" spc="50" dirty="0">
              <a:ln w="0">
                <a:solidFill>
                  <a:srgbClr val="7030A0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74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Любовь Вокуева</cp:lastModifiedBy>
  <cp:revision>6</cp:revision>
  <dcterms:created xsi:type="dcterms:W3CDTF">2021-01-12T18:01:34Z</dcterms:created>
  <dcterms:modified xsi:type="dcterms:W3CDTF">2021-01-13T07:54:52Z</dcterms:modified>
</cp:coreProperties>
</file>