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4" r:id="rId4"/>
    <p:sldId id="257" r:id="rId5"/>
    <p:sldId id="260" r:id="rId6"/>
    <p:sldId id="267" r:id="rId7"/>
    <p:sldId id="269" r:id="rId8"/>
    <p:sldId id="27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AC916-63AF-42AC-A858-5EFA3335A9E1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D0FE3-DE1B-465E-93C6-100A5400A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Шаблон: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u="sng" dirty="0" smtClean="0">
                <a:latin typeface="Monotype Corsiva" pitchFamily="66" charset="0"/>
              </a:rPr>
              <a:t>Создание презентации</a:t>
            </a:r>
            <a:endParaRPr lang="ru-RU" sz="6000" u="sng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643446"/>
            <a:ext cx="7272366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Педагог дополнительного образования </a:t>
            </a:r>
          </a:p>
          <a:p>
            <a:r>
              <a:rPr lang="ru-RU" sz="2800" dirty="0" smtClean="0"/>
              <a:t>Маслова Ольга Евгеньевна</a:t>
            </a:r>
            <a:endParaRPr lang="ru-RU" sz="28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4071942"/>
            <a:ext cx="270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Набираем текст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571612"/>
            <a:ext cx="83915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u="sng" dirty="0" smtClean="0"/>
              <a:t>Или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  выбираем на Главной  вкладке кнопку-команду НАДПИСЬ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71435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Можно копировать части текста из текстового документа или со страниц интернета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714620"/>
            <a:ext cx="7215238" cy="10001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214414" y="2285992"/>
            <a:ext cx="2000264" cy="57150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6643702" y="2357430"/>
            <a:ext cx="1357322" cy="64294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428860" y="142852"/>
            <a:ext cx="484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Вставка текста и надписей</a:t>
            </a:r>
            <a:endParaRPr lang="ru-RU" sz="3200" dirty="0"/>
          </a:p>
        </p:txBody>
      </p:sp>
      <p:pic>
        <p:nvPicPr>
          <p:cNvPr id="22" name="Рисунок 21"/>
          <p:cNvPicPr/>
          <p:nvPr/>
        </p:nvPicPr>
        <p:blipFill>
          <a:blip r:embed="rId3"/>
          <a:srcRect l="31338" t="4555" r="64457" b="89154"/>
          <a:stretch>
            <a:fillRect/>
          </a:stretch>
        </p:blipFill>
        <p:spPr bwMode="auto">
          <a:xfrm>
            <a:off x="8072462" y="2428868"/>
            <a:ext cx="42862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785794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Рекомендуется текст с параметрами шрифта: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1968" y="1928802"/>
            <a:ext cx="4572032" cy="30718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Чем меньше на слайде текста, тем лучше он воспринимается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643050"/>
            <a:ext cx="3929090" cy="43577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57554" y="1142984"/>
            <a:ext cx="240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24 и больше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714356"/>
            <a:ext cx="2807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Times New Roman</a:t>
            </a:r>
            <a:endParaRPr lang="ru-RU" sz="24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вставкой фотографии, ставится прямоугольник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500174"/>
            <a:ext cx="7286676" cy="5072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3429000"/>
            <a:ext cx="4857784" cy="32147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324"/>
            <a:ext cx="91440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Используем вкладку ВСТАВКА. Команда  ФИГУРЫ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500174"/>
            <a:ext cx="4857784" cy="321471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643042" y="1714488"/>
            <a:ext cx="5429288" cy="14287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7143768" y="1428736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>
            <a:off x="2428860" y="2428868"/>
            <a:ext cx="5500726" cy="14287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8001024" y="2285992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8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animBg="1"/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785794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Затем настраиваем прямоугольник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85794"/>
            <a:ext cx="4429156" cy="53578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43570" y="2071678"/>
            <a:ext cx="3452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контекстном меню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ФОРМАТ РИСУНКА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1357298"/>
            <a:ext cx="3450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Правая кнопка мыши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3143248"/>
            <a:ext cx="1684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Заливка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3643315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или текстура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6" name="AutoShape 4"/>
          <p:cNvSpPr>
            <a:spLocks noChangeShapeType="1"/>
          </p:cNvSpPr>
          <p:nvPr/>
        </p:nvSpPr>
        <p:spPr bwMode="auto">
          <a:xfrm flipH="1" flipV="1">
            <a:off x="2428860" y="1428736"/>
            <a:ext cx="3062297" cy="1928826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4214818"/>
            <a:ext cx="2964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arenR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Вставить из файла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429256" y="4857760"/>
            <a:ext cx="360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arenR" startAt="6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Выбираем фотографию</a:t>
            </a:r>
          </a:p>
        </p:txBody>
      </p:sp>
      <p:sp>
        <p:nvSpPr>
          <p:cNvPr id="16" name="AutoShape 4"/>
          <p:cNvSpPr>
            <a:spLocks noChangeShapeType="1"/>
          </p:cNvSpPr>
          <p:nvPr/>
        </p:nvSpPr>
        <p:spPr bwMode="auto">
          <a:xfrm flipH="1" flipV="1">
            <a:off x="2928925" y="2357430"/>
            <a:ext cx="2643206" cy="150019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4"/>
          <p:cNvSpPr>
            <a:spLocks noChangeShapeType="1"/>
          </p:cNvSpPr>
          <p:nvPr/>
        </p:nvSpPr>
        <p:spPr bwMode="auto">
          <a:xfrm flipH="1" flipV="1">
            <a:off x="2500297" y="3429000"/>
            <a:ext cx="3062297" cy="107157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714356"/>
            <a:ext cx="2286016" cy="257176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57818" y="1928802"/>
            <a:ext cx="3452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контекстном меню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ФОРМАТ ФОНА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928670"/>
            <a:ext cx="31582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Щелчок по слайду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правой кнопкой мыши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3000372"/>
            <a:ext cx="1684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Заливка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4429132"/>
            <a:ext cx="347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Вставить из: ФАЙЛА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500438"/>
            <a:ext cx="2500330" cy="307183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3643306" y="2428868"/>
            <a:ext cx="1500198" cy="71438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1928794" y="3571876"/>
            <a:ext cx="3357586" cy="71438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00694" y="3786190"/>
            <a:ext cx="3382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или текстура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428728" y="4643446"/>
            <a:ext cx="3929090" cy="21431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358188" cy="785813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Настройка фона слайдов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/>
      <p:bldP spid="10" grpId="0" animBg="1"/>
      <p:bldP spid="15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857232"/>
            <a:ext cx="2928958" cy="142876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2976" y="4000504"/>
            <a:ext cx="5279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Выбрать вариант появления слайда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928670"/>
            <a:ext cx="3621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Вкладка АНИМАЦИЯ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5500702"/>
            <a:ext cx="6885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4"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Обязательно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указать ПРИМЕНИТЬ КО ВСЕМ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571744"/>
            <a:ext cx="7215238" cy="100013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2143108" y="1285860"/>
            <a:ext cx="2928958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V="1">
            <a:off x="2786050" y="3571876"/>
            <a:ext cx="857256" cy="14287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2976" y="4500570"/>
            <a:ext cx="6247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arenR" startAt="3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надо выбираем как меняются слайды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(по щелчку/ автоматически)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V="1">
            <a:off x="5000628" y="4286257"/>
            <a:ext cx="2357454" cy="21431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6179355" y="3750471"/>
            <a:ext cx="1357322" cy="28575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428860" y="142852"/>
            <a:ext cx="5450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Настройка появления слайдов</a:t>
            </a:r>
            <a:endParaRPr lang="ru-RU" sz="32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15352" cy="93978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latin typeface="Monotype Corsiva" pitchFamily="66" charset="0"/>
                <a:cs typeface="Times New Roman" pitchFamily="18" charset="0"/>
              </a:rPr>
              <a:t>Вставка  в презентацию  музыки или видео</a:t>
            </a:r>
            <a:endParaRPr lang="ru-RU" u="sng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8215370" cy="54292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147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Шаблон: Создание презентации</vt:lpstr>
      <vt:lpstr>Слайд 2</vt:lpstr>
      <vt:lpstr>Рекомендуется текст с параметрами шрифта:</vt:lpstr>
      <vt:lpstr>Перед вставкой фотографии, ставится прямоугольник</vt:lpstr>
      <vt:lpstr>Используем вкладку ВСТАВКА. Команда  ФИГУРЫ</vt:lpstr>
      <vt:lpstr>Затем настраиваем прямоугольник</vt:lpstr>
      <vt:lpstr>Настройка фона слайдов</vt:lpstr>
      <vt:lpstr>Слайд 8</vt:lpstr>
      <vt:lpstr>Вставка  в презентацию  музыки или видео</vt:lpstr>
    </vt:vector>
  </TitlesOfParts>
  <Company>ДДИ№4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«Обучение игре в настольный футбол детей с ограниченными возможностями здоровья»</dc:title>
  <dc:creator>Алексей</dc:creator>
  <cp:lastModifiedBy>Алексей</cp:lastModifiedBy>
  <cp:revision>41</cp:revision>
  <dcterms:created xsi:type="dcterms:W3CDTF">2016-12-14T14:12:30Z</dcterms:created>
  <dcterms:modified xsi:type="dcterms:W3CDTF">2017-01-31T10:43:35Z</dcterms:modified>
</cp:coreProperties>
</file>