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wav" ContentType="audio/wav"/>
  <Default Extension="mp3" ContentType="audio/m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2.1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8" r:id="rId19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tags" Target="tags/tag1.xml" /><Relationship Id="rId21" Type="http://schemas.openxmlformats.org/officeDocument/2006/relationships/presProps" Target="presProps.xml" /><Relationship Id="rId22" Type="http://schemas.openxmlformats.org/officeDocument/2006/relationships/viewProps" Target="viewProps.xml" /><Relationship Id="rId23" Type="http://schemas.openxmlformats.org/officeDocument/2006/relationships/theme" Target="theme/theme1.xml" /><Relationship Id="rId24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audio" Target="../media/chimes1.wav" /><Relationship Id="rId2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audio" Target="../media/chimes1.wav" /><Relationship Id="rId2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audio" Target="../media/chimes1.wav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audio" Target="../media/chimes1.wav" /><Relationship Id="rId2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audio" Target="../media/chimes1.wav" /><Relationship Id="rId2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audio" Target="../media/chimes1.wav" /><Relationship Id="rId2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audio" Target="../media/chimes1.wav" /><Relationship Id="rId2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audio" Target="../media/chimes1.wav" /><Relationship Id="rId2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audio" Target="../media/chimes1.wav" /><Relationship Id="rId2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audio" Target="../media/chimes1.wav" /><Relationship Id="rId2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audio" Target="../media/chimes1.wav" /><Relationship Id="rId2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CD1F1-84A3-4F85-84F4-2473B5C5321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C553-19F5-49AD-81AF-67C1E8AF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052466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1" name="chimes.wav"/>
          </p:stSnd>
        </p:sndAc>
      </p:transition>
    </mc:Choice>
    <mc:Fallback>
      <p:transition spd="slow">
        <p:wipe/>
        <p:sndAc>
          <p:stSnd>
            <p:snd r:embed="rId1" name="chimes.wav"/>
          </p:stSnd>
        </p:sndAc>
      </p:transition>
    </mc:Fallback>
  </mc:AlternateContent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CD1F1-84A3-4F85-84F4-2473B5C5321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C553-19F5-49AD-81AF-67C1E8AF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346257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1" name="chimes.wav"/>
          </p:stSnd>
        </p:sndAc>
      </p:transition>
    </mc:Choice>
    <mc:Fallback>
      <p:transition spd="slow">
        <p:wipe/>
        <p:sndAc>
          <p:stSnd>
            <p:snd r:embed="rId1" name="chimes.wav"/>
          </p:stSnd>
        </p:sndAc>
      </p:transition>
    </mc:Fallback>
  </mc:AlternateContent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CD1F1-84A3-4F85-84F4-2473B5C5321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C553-19F5-49AD-81AF-67C1E8AF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293701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1" name="chimes.wav"/>
          </p:stSnd>
        </p:sndAc>
      </p:transition>
    </mc:Choice>
    <mc:Fallback>
      <p:transition spd="slow">
        <p:wipe/>
        <p:sndAc>
          <p:stSnd>
            <p:snd r:embed="rId1" name="chimes.wav"/>
          </p:stSnd>
        </p:sndAc>
      </p:transition>
    </mc:Fallback>
  </mc:AlternateContent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CD1F1-84A3-4F85-84F4-2473B5C5321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C553-19F5-49AD-81AF-67C1E8AF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086470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1" name="chimes.wav"/>
          </p:stSnd>
        </p:sndAc>
      </p:transition>
    </mc:Choice>
    <mc:Fallback>
      <p:transition spd="slow">
        <p:wipe/>
        <p:sndAc>
          <p:stSnd>
            <p:snd r:embed="rId1" name="chimes.wav"/>
          </p:stSnd>
        </p:sndAc>
      </p:transition>
    </mc:Fallback>
  </mc:AlternateContent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CD1F1-84A3-4F85-84F4-2473B5C5321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C553-19F5-49AD-81AF-67C1E8AF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90310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1" name="chimes.wav"/>
          </p:stSnd>
        </p:sndAc>
      </p:transition>
    </mc:Choice>
    <mc:Fallback>
      <p:transition spd="slow">
        <p:wipe/>
        <p:sndAc>
          <p:stSnd>
            <p:snd r:embed="rId1" name="chimes.wav"/>
          </p:stSnd>
        </p:sndAc>
      </p:transition>
    </mc:Fallback>
  </mc:AlternateContent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CD1F1-84A3-4F85-84F4-2473B5C5321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C553-19F5-49AD-81AF-67C1E8AF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737815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1" name="chimes.wav"/>
          </p:stSnd>
        </p:sndAc>
      </p:transition>
    </mc:Choice>
    <mc:Fallback>
      <p:transition spd="slow">
        <p:wipe/>
        <p:sndAc>
          <p:stSnd>
            <p:snd r:embed="rId1" name="chimes.wav"/>
          </p:stSnd>
        </p:sndAc>
      </p:transition>
    </mc:Fallback>
  </mc:AlternateContent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CD1F1-84A3-4F85-84F4-2473B5C5321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C553-19F5-49AD-81AF-67C1E8AF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350151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1" name="chimes.wav"/>
          </p:stSnd>
        </p:sndAc>
      </p:transition>
    </mc:Choice>
    <mc:Fallback>
      <p:transition spd="slow">
        <p:wipe/>
        <p:sndAc>
          <p:stSnd>
            <p:snd r:embed="rId1" name="chimes.wav"/>
          </p:stSnd>
        </p:sndAc>
      </p:transition>
    </mc:Fallback>
  </mc:AlternateContent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CD1F1-84A3-4F85-84F4-2473B5C5321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C553-19F5-49AD-81AF-67C1E8AF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104781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1" name="chimes.wav"/>
          </p:stSnd>
        </p:sndAc>
      </p:transition>
    </mc:Choice>
    <mc:Fallback>
      <p:transition spd="slow">
        <p:wipe/>
        <p:sndAc>
          <p:stSnd>
            <p:snd r:embed="rId1" name="chimes.wav"/>
          </p:stSnd>
        </p:sndAc>
      </p:transition>
    </mc:Fallback>
  </mc:AlternateContent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CD1F1-84A3-4F85-84F4-2473B5C5321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C553-19F5-49AD-81AF-67C1E8AF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846409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1" name="chimes.wav"/>
          </p:stSnd>
        </p:sndAc>
      </p:transition>
    </mc:Choice>
    <mc:Fallback>
      <p:transition spd="slow">
        <p:wipe/>
        <p:sndAc>
          <p:stSnd>
            <p:snd r:embed="rId1" name="chimes.wav"/>
          </p:stSnd>
        </p:sndAc>
      </p:transition>
    </mc:Fallback>
  </mc:AlternateContent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CD1F1-84A3-4F85-84F4-2473B5C5321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C553-19F5-49AD-81AF-67C1E8AF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564265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1" name="chimes.wav"/>
          </p:stSnd>
        </p:sndAc>
      </p:transition>
    </mc:Choice>
    <mc:Fallback>
      <p:transition spd="slow">
        <p:wipe/>
        <p:sndAc>
          <p:stSnd>
            <p:snd r:embed="rId1" name="chimes.wav"/>
          </p:stSnd>
        </p:sndAc>
      </p:transition>
    </mc:Fallback>
  </mc:AlternateContent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CD1F1-84A3-4F85-84F4-2473B5C5321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C553-19F5-49AD-81AF-67C1E8AF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184385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1" name="chimes.wav"/>
          </p:stSnd>
        </p:sndAc>
      </p:transition>
    </mc:Choice>
    <mc:Fallback>
      <p:transition spd="slow">
        <p:wipe/>
        <p:sndAc>
          <p:stSnd>
            <p:snd r:embed="rId1" name="chimes.wav"/>
          </p:stSnd>
        </p:sndAc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audio" Target="../media/chimes1.wav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D1F1-84A3-4F85-84F4-2473B5C53219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8C553-19F5-49AD-81AF-67C1E8AF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376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xmlns:p14="http://schemas.microsoft.com/office/powerpoint/2010/main" Requires="p14">
      <p:transition spd="slow" p14:dur="2000">
        <p:wipe/>
        <p:sndAc>
          <p:stSnd>
            <p:snd r:embed="rId12" name="chimes.wav"/>
          </p:stSnd>
        </p:sndAc>
      </p:transition>
    </mc:Choice>
    <mc:Fallback>
      <p:transition spd="slow">
        <p:wipe/>
        <p:sndAc>
          <p:stSnd>
            <p:snd r:embed="rId12" name="chimes.wav"/>
          </p:stSnd>
        </p:sndAc>
      </p:transition>
    </mc:Fallback>
  </mc:AlternateContent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audio" Target="../media/chimes1.wav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audio" Target="../media/chimes1.wav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audio" Target="../media/chimes1.wav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Relationship Id="rId3" Type="http://schemas.openxmlformats.org/officeDocument/2006/relationships/audio" Target="../media/chimes1.wav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audio" Target="../media/chimes1.wav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Relationship Id="rId5" Type="http://schemas.openxmlformats.org/officeDocument/2006/relationships/audio" Target="../media/chimes1.wav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Relationship Id="rId3" Type="http://schemas.openxmlformats.org/officeDocument/2006/relationships/audio" Target="../media/chimes1.wav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Relationship Id="rId4" Type="http://schemas.openxmlformats.org/officeDocument/2006/relationships/audio" Target="../media/chimes1.wav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Relationship Id="rId3" Type="http://schemas.openxmlformats.org/officeDocument/2006/relationships/audio" Target="../media/chimes1.wav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Relationship Id="rId3" Type="http://schemas.openxmlformats.org/officeDocument/2006/relationships/image" Target="../media/image23.jpeg" /><Relationship Id="rId4" Type="http://schemas.openxmlformats.org/officeDocument/2006/relationships/image" Target="../media/image24.jpeg" /><Relationship Id="rId5" Type="http://schemas.openxmlformats.org/officeDocument/2006/relationships/audio" Target="../media/chimes1.wav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audio" Target="../media/chimes1.wav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Relationship Id="rId3" Type="http://schemas.openxmlformats.org/officeDocument/2006/relationships/audio" Target="../media/chimes1.wav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Relationship Id="rId4" Type="http://schemas.openxmlformats.org/officeDocument/2006/relationships/audio" Target="../media/media2.mp3" /><Relationship Id="rId5" Type="http://schemas.microsoft.com/office/2007/relationships/media" Target="../media/media2.mp3" TargetMode="Internal" /><Relationship Id="rId6" Type="http://schemas.openxmlformats.org/officeDocument/2006/relationships/audio" Target="../media/chimes1.wav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audio" Target="../media/chimes1.wav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audio" Target="../media/chimes1.wav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Relationship Id="rId3" Type="http://schemas.openxmlformats.org/officeDocument/2006/relationships/audio" Target="../media/chimes1.wav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5.jpeg" /><Relationship Id="rId4" Type="http://schemas.openxmlformats.org/officeDocument/2006/relationships/audio" Target="../media/media3.mp3" /><Relationship Id="rId5" Type="http://schemas.microsoft.com/office/2007/relationships/media" Target="../media/media3.mp3" TargetMode="Internal" /><Relationship Id="rId6" Type="http://schemas.openxmlformats.org/officeDocument/2006/relationships/audio" Target="../media/chimes1.wav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audio" Target="../media/chimes1.wav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5" y="548680"/>
            <a:ext cx="6408000" cy="273600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bliqueTopLeft"/>
            <a:lightRig rig="threePt" dir="t"/>
          </a:scene3d>
          <a:sp3d>
            <a:bevelT prst="convex"/>
          </a:sp3d>
        </p:spPr>
        <p:txBody>
          <a:bodyPr wrap="none" lIns="91440" tIns="45720" rIns="91440" bIns="45720" anchor="ctr" anchorCtr="1">
            <a:prstTxWarp prst="textArchUp">
              <a:avLst/>
            </a:prstTxWarp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1" algn="ctr"/>
            <a:r>
              <a:rPr lang="ru-RU" sz="96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ШИРОКА СТРАНА МОЯ РОДНАЯ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4" y="2071049"/>
            <a:ext cx="9144000" cy="440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896636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3" name="chimes.wav"/>
          </p:stSnd>
        </p:sndAc>
      </p:transition>
    </mc:Choice>
    <mc:Fallback>
      <p:transition spd="slow">
        <p:wipe/>
        <p:sndAc>
          <p:stSnd>
            <p:snd r:embed="rId3" name="chimes.wav"/>
          </p:stSnd>
        </p:sndAc>
      </p:transition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68" y="620688"/>
            <a:ext cx="8947466" cy="5853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307238" y="476672"/>
            <a:ext cx="6492611" cy="128337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Отправляемся в путь</a:t>
            </a:r>
          </a:p>
        </p:txBody>
      </p:sp>
    </p:spTree>
    <p:extLst>
      <p:ext uri="{BB962C8B-B14F-4D97-AF65-F5344CB8AC3E}">
        <p14:creationId xmlns:p14="http://schemas.microsoft.com/office/powerpoint/2010/main" val="148252686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3" name="chimes.wav"/>
          </p:stSnd>
        </p:sndAc>
      </p:transition>
    </mc:Choice>
    <mc:Fallback>
      <p:transition spd="slow">
        <p:wipe/>
        <p:sndAc>
          <p:stSnd>
            <p:snd r:embed="rId3" name="chimes.wav"/>
          </p:stSnd>
        </p:sndAc>
      </p:transition>
    </mc:Fallback>
  </mc:AlternateContent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903"/>
            <a:ext cx="9144000" cy="6122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28184" y="548680"/>
            <a:ext cx="3794758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Дзауг Бугулов </a:t>
            </a:r>
          </a:p>
          <a:p>
            <a:pPr algn="ctr"/>
            <a:r>
              <a:rPr lang="ru-RU" sz="4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</a:t>
            </a:r>
          </a:p>
          <a:p>
            <a:pPr algn="ctr"/>
            <a:r>
              <a:rPr lang="ru-RU" sz="4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основатель </a:t>
            </a:r>
          </a:p>
          <a:p>
            <a:pPr algn="ctr"/>
            <a:r>
              <a:rPr lang="ru-RU" sz="4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Владикавказа</a:t>
            </a:r>
          </a:p>
        </p:txBody>
      </p:sp>
    </p:spTree>
    <p:extLst>
      <p:ext uri="{BB962C8B-B14F-4D97-AF65-F5344CB8AC3E}">
        <p14:creationId xmlns:p14="http://schemas.microsoft.com/office/powerpoint/2010/main" val="1382027154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3" name="chimes.wav"/>
          </p:stSnd>
        </p:sndAc>
      </p:transition>
    </mc:Choice>
    <mc:Fallback>
      <p:transition spd="slow">
        <p:wipe/>
        <p:sndAc>
          <p:stSnd>
            <p:snd r:embed="rId3" name="chimes.wav"/>
          </p:stSnd>
        </p:sndAc>
      </p:transition>
    </mc:Fallback>
  </mc:AlternateContent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2646"/>
            <a:ext cx="8568952" cy="6426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8" y="332656"/>
            <a:ext cx="521598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Дважды герой СССР</a:t>
            </a:r>
          </a:p>
          <a:p>
            <a:pPr algn="ctr"/>
            <a:r>
              <a:rPr lang="ru-RU" sz="4400" b="1" spc="5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Исса Плиев</a:t>
            </a:r>
            <a:endParaRPr lang="ru-RU" sz="44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4547057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3" name="chimes.wav"/>
          </p:stSnd>
        </p:sndAc>
      </p:transition>
    </mc:Choice>
    <mc:Fallback>
      <p:transition spd="slow">
        <p:wipe/>
        <p:sndAc>
          <p:stSnd>
            <p:snd r:embed="rId3" name="chimes.wav"/>
          </p:stSnd>
        </p:sndAc>
      </p:transition>
    </mc:Fallback>
  </mc:AlternateContent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78"/>
            <a:ext cx="9144000" cy="6598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059832" y="0"/>
            <a:ext cx="3874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Нарт Сослан</a:t>
            </a:r>
          </a:p>
        </p:txBody>
      </p:sp>
    </p:spTree>
    <p:extLst>
      <p:ext uri="{BB962C8B-B14F-4D97-AF65-F5344CB8AC3E}">
        <p14:creationId xmlns:p14="http://schemas.microsoft.com/office/powerpoint/2010/main" val="4191106656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3" name="chimes.wav"/>
          </p:stSnd>
        </p:sndAc>
      </p:transition>
    </mc:Choice>
    <mc:Fallback>
      <p:transition spd="slow">
        <p:wipe/>
        <p:sndAc>
          <p:stSnd>
            <p:snd r:embed="rId3" name="chimes.wav"/>
          </p:stSnd>
        </p:sndAc>
      </p:transition>
    </mc:Fallback>
  </mc:AlternateContent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60647"/>
            <a:ext cx="4543264" cy="3018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429000"/>
            <a:ext cx="5119328" cy="3367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52" y="260647"/>
            <a:ext cx="4143800" cy="2787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01021" y="3717032"/>
            <a:ext cx="361804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Мемориал </a:t>
            </a:r>
          </a:p>
          <a:p>
            <a:pPr algn="ctr"/>
            <a:r>
              <a:rPr lang="ru-RU" sz="54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Славы</a:t>
            </a:r>
          </a:p>
        </p:txBody>
      </p:sp>
    </p:spTree>
    <p:extLst>
      <p:ext uri="{BB962C8B-B14F-4D97-AF65-F5344CB8AC3E}">
        <p14:creationId xmlns:p14="http://schemas.microsoft.com/office/powerpoint/2010/main" val="4044558555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5" name="chimes.wav"/>
          </p:stSnd>
        </p:sndAc>
      </p:transition>
    </mc:Choice>
    <mc:Fallback>
      <p:transition spd="slow">
        <p:wipe/>
        <p:sndAc>
          <p:stSnd>
            <p:snd r:embed="rId5" name="chimes.wav"/>
          </p:stSnd>
        </p:sndAc>
      </p:transition>
    </mc:Fallback>
  </mc:AlternateContent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71437"/>
            <a:ext cx="8953500" cy="6715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5661248"/>
            <a:ext cx="5524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Жертвам Беслана</a:t>
            </a:r>
          </a:p>
        </p:txBody>
      </p:sp>
    </p:spTree>
    <p:extLst>
      <p:ext uri="{BB962C8B-B14F-4D97-AF65-F5344CB8AC3E}">
        <p14:creationId xmlns:p14="http://schemas.microsoft.com/office/powerpoint/2010/main" val="1655797745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3" name="chimes.wav"/>
          </p:stSnd>
        </p:sndAc>
      </p:transition>
    </mc:Choice>
    <mc:Fallback>
      <p:transition spd="slow">
        <p:wipe/>
        <p:sndAc>
          <p:stSnd>
            <p:snd r:embed="rId3" name="chimes.wav"/>
          </p:stSnd>
        </p:sndAc>
      </p:transition>
    </mc:Fallback>
  </mc:AlternateContent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77952"/>
            <a:ext cx="4352032" cy="3264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2377"/>
            <a:ext cx="4347511" cy="6525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58212" y="404664"/>
            <a:ext cx="390132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Памятник </a:t>
            </a:r>
          </a:p>
          <a:p>
            <a:pPr algn="ctr"/>
            <a:r>
              <a:rPr lang="ru-RU" sz="54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братьям</a:t>
            </a:r>
          </a:p>
          <a:p>
            <a:pPr algn="ctr"/>
            <a:r>
              <a:rPr lang="ru-RU" sz="5400" b="1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Газдановым</a:t>
            </a:r>
            <a:endParaRPr lang="ru-RU" sz="5400" b="1" cap="none" spc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7303672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4" name="chimes.wav"/>
          </p:stSnd>
        </p:sndAc>
      </p:transition>
    </mc:Choice>
    <mc:Fallback>
      <p:transition spd="slow">
        <p:wipe/>
        <p:sndAc>
          <p:stSnd>
            <p:snd r:embed="rId4" name="chimes.wav"/>
          </p:stSnd>
        </p:sndAc>
      </p:transition>
    </mc:Fallback>
  </mc:AlternateContent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32" y="476672"/>
            <a:ext cx="9144000" cy="6141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4365104"/>
            <a:ext cx="424455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Георгий </a:t>
            </a:r>
          </a:p>
          <a:p>
            <a:pPr algn="ctr"/>
            <a:r>
              <a:rPr lang="ru-RU" sz="5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Победоносец</a:t>
            </a:r>
          </a:p>
        </p:txBody>
      </p:sp>
    </p:spTree>
    <p:extLst>
      <p:ext uri="{BB962C8B-B14F-4D97-AF65-F5344CB8AC3E}">
        <p14:creationId xmlns:p14="http://schemas.microsoft.com/office/powerpoint/2010/main" val="177194085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3" name="chimes.wav"/>
          </p:stSnd>
        </p:sndAc>
      </p:transition>
    </mc:Choice>
    <mc:Fallback>
      <p:transition spd="slow">
        <p:wipe/>
        <p:sndAc>
          <p:stSnd>
            <p:snd r:embed="rId3" name="chimes.wav"/>
          </p:stSnd>
        </p:sndAc>
      </p:transition>
    </mc:Fallback>
  </mc:AlternateContent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ROOT\AppData\Local\Microsoft\Windows\Temporary Internet Files\Content.IE5\B2XUCNFE\smiley-1156497_960_72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9956468" flipH="1">
            <a:off x="347907" y="518969"/>
            <a:ext cx="1484784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ROOT\AppData\Local\Microsoft\Windows\Temporary Internet Files\Content.IE5\B2XUCNFE\smiley-150601_960_72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386574">
            <a:off x="2771357" y="4332831"/>
            <a:ext cx="3667228" cy="209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09646" y="1890698"/>
            <a:ext cx="43332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</a:t>
            </a:r>
            <a:endParaRPr lang="ru-RU" sz="54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0" name="Picture 6" descr="C:\Users\ROOT\AppData\Local\Microsoft\Windows\Temporary Internet Files\Content.IE5\K1XJKXSI\smiley-303231_960_720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652221">
            <a:off x="6892510" y="466840"/>
            <a:ext cx="1873237" cy="188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425842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5" name="chimes.wav"/>
          </p:stSnd>
        </p:sndAc>
      </p:transition>
    </mc:Choice>
    <mc:Fallback>
      <p:transition spd="slow">
        <p:wipe/>
        <p:sndAc>
          <p:stSnd>
            <p:snd r:embed="rId5" name="chimes.wav"/>
          </p:stSnd>
        </p:sndAc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47138"/>
            <a:ext cx="4702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КАРТА РОССИИ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4" y="952936"/>
            <a:ext cx="9116616" cy="489456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7507" y="5847498"/>
            <a:ext cx="4780539" cy="8402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60"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Северная Осетия</a:t>
            </a:r>
          </a:p>
        </p:txBody>
      </p:sp>
    </p:spTree>
    <p:extLst>
      <p:ext uri="{BB962C8B-B14F-4D97-AF65-F5344CB8AC3E}">
        <p14:creationId xmlns:p14="http://schemas.microsoft.com/office/powerpoint/2010/main" val="1541900628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3" name="chimes.wav"/>
          </p:stSnd>
        </p:sndAc>
      </p:transition>
    </mc:Choice>
    <mc:Fallback>
      <p:transition spd="slow">
        <p:wipe/>
        <p:sndAc>
          <p:stSnd>
            <p:snd r:embed="rId3" name="chimes.wav"/>
          </p:stSnd>
        </p:sndAc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78" y="1412778"/>
            <a:ext cx="9034463" cy="52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776648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Многонациональная </a:t>
            </a:r>
          </a:p>
          <a:p>
            <a:pPr algn="ctr"/>
            <a:r>
              <a:rPr lang="ru-RU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Россия</a:t>
            </a:r>
          </a:p>
        </p:txBody>
      </p:sp>
    </p:spTree>
    <p:extLst>
      <p:ext uri="{BB962C8B-B14F-4D97-AF65-F5344CB8AC3E}">
        <p14:creationId xmlns:p14="http://schemas.microsoft.com/office/powerpoint/2010/main" val="201572470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3" name="chimes.wav"/>
          </p:stSnd>
        </p:sndAc>
      </p:transition>
    </mc:Choice>
    <mc:Fallback>
      <p:transition spd="slow">
        <p:wipe/>
        <p:sndAc>
          <p:stSnd>
            <p:snd r:embed="rId3" name="chimes.wav"/>
          </p:stSnd>
        </p:sndAc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4"/>
            <a:ext cx="9144000" cy="6552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220072" y="404664"/>
            <a:ext cx="3659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Гора </a:t>
            </a:r>
            <a:r>
              <a:rPr lang="ru-RU" sz="5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</a:t>
            </a:r>
            <a:r>
              <a:rPr lang="ru-RU" sz="5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азбек</a:t>
            </a:r>
          </a:p>
        </p:txBody>
      </p:sp>
      <p:pic>
        <p:nvPicPr>
          <p:cNvPr id="2" name="wind-cold-short-looping">
            <a:hlinkClick action="ppaction://media"/>
            <a:extLst>
              <a:ext uri="{FF2B5EF4-FFF2-40B4-BE49-F238E27FC236}">
                <a16:creationId xmlns:a16="http://schemas.microsoft.com/office/drawing/2014/main" id="{73127B98-3BAD-4558-9861-28BCA9290F1A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 flipH="1">
            <a:off x="2843808" y="5645304"/>
            <a:ext cx="648072" cy="40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038406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6" name="chimes.wav"/>
          </p:stSnd>
        </p:sndAc>
      </p:transition>
    </mc:Choice>
    <mc:Fallback>
      <p:transition spd="slow">
        <p:wip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4"/>
            <a:ext cx="9144000" cy="6369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0" y="332659"/>
            <a:ext cx="476149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Горнолыжный </a:t>
            </a:r>
          </a:p>
          <a:p>
            <a:pPr algn="ctr"/>
            <a:r>
              <a:rPr lang="ru-RU" sz="5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курорт </a:t>
            </a:r>
          </a:p>
          <a:p>
            <a:pPr algn="ctr"/>
            <a:r>
              <a:rPr lang="ru-RU" sz="5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«ЦЕЙ»</a:t>
            </a:r>
          </a:p>
        </p:txBody>
      </p:sp>
    </p:spTree>
    <p:extLst>
      <p:ext uri="{BB962C8B-B14F-4D97-AF65-F5344CB8AC3E}">
        <p14:creationId xmlns:p14="http://schemas.microsoft.com/office/powerpoint/2010/main" val="3943606810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3" name="chimes.wav"/>
          </p:stSnd>
        </p:sndAc>
      </p:transition>
    </mc:Choice>
    <mc:Fallback>
      <p:transition spd="slow">
        <p:wipe/>
        <p:sndAc>
          <p:stSnd>
            <p:snd r:embed="rId3" name="chimes.wav"/>
          </p:stSnd>
        </p:sndAc>
      </p:transition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4"/>
            <a:ext cx="8856984" cy="6602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851921" y="476672"/>
            <a:ext cx="4704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Ледник Майли</a:t>
            </a:r>
          </a:p>
        </p:txBody>
      </p:sp>
    </p:spTree>
    <p:extLst>
      <p:ext uri="{BB962C8B-B14F-4D97-AF65-F5344CB8AC3E}">
        <p14:creationId xmlns:p14="http://schemas.microsoft.com/office/powerpoint/2010/main" val="2123763163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3" name="chimes.wav"/>
          </p:stSnd>
        </p:sndAc>
      </p:transition>
    </mc:Choice>
    <mc:Fallback>
      <p:transition spd="slow">
        <p:wipe/>
        <p:sndAc>
          <p:stSnd>
            <p:snd r:embed="rId3" name="chimes.wav"/>
          </p:stSnd>
        </p:sndAc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4" y="116632"/>
            <a:ext cx="411035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Сторожевые </a:t>
            </a:r>
          </a:p>
          <a:p>
            <a:pPr algn="ctr"/>
            <a:r>
              <a:rPr lang="ru-RU" sz="54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башни</a:t>
            </a:r>
          </a:p>
        </p:txBody>
      </p:sp>
    </p:spTree>
    <p:extLst>
      <p:ext uri="{BB962C8B-B14F-4D97-AF65-F5344CB8AC3E}">
        <p14:creationId xmlns:p14="http://schemas.microsoft.com/office/powerpoint/2010/main" val="1390783464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3" name="chimes.wav"/>
          </p:stSnd>
        </p:sndAc>
      </p:transition>
    </mc:Choice>
    <mc:Fallback>
      <p:transition spd="slow">
        <p:wipe/>
        <p:sndAc>
          <p:stSnd>
            <p:snd r:embed="rId3" name="chimes.wav"/>
          </p:stSnd>
        </p:sndAc>
      </p:transition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6" y="0"/>
            <a:ext cx="903649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75857" y="404664"/>
            <a:ext cx="52503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Альпийские луга</a:t>
            </a:r>
          </a:p>
        </p:txBody>
      </p:sp>
      <p:pic>
        <p:nvPicPr>
          <p:cNvPr id="2" name="луг">
            <a:hlinkClick action="ppaction://media"/>
            <a:extLst>
              <a:ext uri="{FF2B5EF4-FFF2-40B4-BE49-F238E27FC236}">
                <a16:creationId xmlns:a16="http://schemas.microsoft.com/office/drawing/2014/main" id="{73596C17-E2C7-4260-84E6-6B04D0692017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539433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6" name="chimes.wav"/>
          </p:stSnd>
        </p:sndAc>
      </p:transition>
    </mc:Choice>
    <mc:Fallback>
      <p:transition spd="slow">
        <p:wip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9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46" y="0"/>
            <a:ext cx="5368954" cy="6858000"/>
          </a:xfrm>
          <a:prstGeom prst="rect">
            <a:avLst/>
          </a:prstGeom>
          <a:ln>
            <a:noFill/>
          </a:ln>
          <a:effectLst>
            <a:reflection stA="45000" dist="50800" dir="5400000" sy="-100000" algn="bl" rotWithShape="0"/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108520" y="1052736"/>
            <a:ext cx="447276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Фатима </a:t>
            </a:r>
          </a:p>
          <a:p>
            <a:pPr algn="ctr"/>
            <a:r>
              <a:rPr lang="ru-RU" sz="5400" b="1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–</a:t>
            </a:r>
          </a:p>
          <a:p>
            <a:pPr algn="ctr"/>
            <a:r>
              <a:rPr lang="ru-RU" sz="5400" b="1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символ </a:t>
            </a:r>
          </a:p>
          <a:p>
            <a:pPr algn="ctr"/>
            <a:r>
              <a:rPr lang="ru-RU" sz="5400" b="1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Владикавказа</a:t>
            </a:r>
            <a:endParaRPr lang="ru-RU" sz="5400" b="1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0330956"/>
      </p:ext>
    </p:extLst>
  </p:cSld>
  <p:clrMapOvr>
    <a:masterClrMapping/>
  </p:clrMapOvr>
  <mc:AlternateContent>
    <mc:Choice xmlns:p14="http://schemas.microsoft.com/office/powerpoint/2010/main" Requires="p14">
      <p:transition spd="slow" p14:dur="2000">
        <p:wipe/>
        <p:sndAc>
          <p:stSnd>
            <p:snd r:embed="rId3" name="chimes.wav"/>
          </p:stSnd>
        </p:sndAc>
      </p:transition>
    </mc:Choice>
    <mc:Fallback>
      <p:transition spd="slow">
        <p:wipe/>
        <p:sndAc>
          <p:stSnd>
            <p:snd r:embed="rId3" name="chimes.wav"/>
          </p:stSnd>
        </p:sndAc>
      </p:transition>
    </mc:Fallback>
  </mc:AlternateContent>
  <p:timing/>
</p:sld>
</file>

<file path=ppt/tags/tag1.xml><?xml version="1.0" encoding="utf-8"?>
<p:tagLst xmlns:p="http://schemas.openxmlformats.org/presentationml/2006/main">
  <p:tag name="AS_NET" val="6.0.11"/>
  <p:tag name="AS_OS" val="Microsoft Windows NT 10.0.17763.0"/>
  <p:tag name="AS_RELEASE_DATE" val="2022.10.14"/>
  <p:tag name="AS_TITLE" val="Aspose.Slides for .NET5"/>
  <p:tag name="AS_VERSION" val="22.1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SPecialiST RePack</Company>
  <PresentationFormat>On-screen Show (4:3)</PresentationFormat>
  <Paragraphs>35</Paragraphs>
  <Slides>18</Slides>
  <Notes>0</Notes>
  <TotalTime>540</TotalTime>
  <HiddenSlides>0</HiddenSlides>
  <MMClips>2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baseType="lpstr" size="21">
      <vt:lpstr>Arial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22.1000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ROOT</dc:creator>
  <cp:lastModifiedBy>aser aser</cp:lastModifiedBy>
  <cp:revision>35</cp:revision>
  <dcterms:created xsi:type="dcterms:W3CDTF">2018-02-17T07:41:22Z</dcterms:created>
  <dcterms:modified xsi:type="dcterms:W3CDTF">2022-11-28T17:49:59Z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PowerLiteLastOptimized">
    <vt:lpwstr>3223463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