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302" r:id="rId4"/>
    <p:sldId id="303" r:id="rId5"/>
    <p:sldId id="304" r:id="rId6"/>
    <p:sldId id="278" r:id="rId7"/>
    <p:sldId id="305" r:id="rId8"/>
    <p:sldId id="306" r:id="rId9"/>
    <p:sldId id="307" r:id="rId10"/>
    <p:sldId id="308" r:id="rId11"/>
    <p:sldId id="30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7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C492-458F-4F62-8D61-F595A66DC3F8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FFF52-2E69-4392-AC5C-F190ACF698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9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424936" cy="250032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«Тематические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посвященные</a:t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Синичкиному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дню »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(консультация для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 и родителей)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00570"/>
            <a:ext cx="8572528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учитель-дефектолог 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Чимаева Н.В.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42852"/>
            <a:ext cx="1943663" cy="1800973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5516" y="32048"/>
            <a:ext cx="871296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Синичка: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быстро говорю названия птиц и вставляю среди них постороннее слово. Вы должны это слово заметить и быстро прервать. Итак, играем!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аисты, вороны, галки, макароны…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чибисы, чижи, галки и стрижи, комары, кукушки…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галки и стрижи, кукушки и лягушки, даже совы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сплюшки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галки и стрижи, чибисы, чижи, аисты, кукушки, даже совы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сплюшки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лебеди, скворцы. Все мы молодцы!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«Накорми птиц».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М.П: Ребята, будем помнить, что в зимнее время нашим пернатым друзьям бывает холодно и голодно. Случается, что из 10 синиц выживает до весны только 1. И наша с вами задача: не дать погибнуть зимой от голода нашим зимующим птицам.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Синица: Всё короче зимний день. Не успеешь пообедать, Солнце сядет за плетень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комарика, ни мушки. Всюду только снег, да снег. Хорошо, что нам кормушки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добрый человек.</a:t>
            </a:r>
          </a:p>
          <a:p>
            <a:pPr marL="0" indent="0">
              <a:buNone/>
            </a:pPr>
            <a:r>
              <a:rPr lang="ru-RU" sz="1800" dirty="0"/>
              <a:t>Песня «Не дразните собак»</a:t>
            </a:r>
          </a:p>
          <a:p>
            <a:pPr marL="0" indent="0">
              <a:buNone/>
            </a:pPr>
            <a:r>
              <a:rPr lang="ru-RU" sz="1800" dirty="0"/>
              <a:t>Жюри – награждения.</a:t>
            </a:r>
          </a:p>
          <a:p>
            <a:pPr marL="0" indent="0">
              <a:buNone/>
            </a:pPr>
            <a:r>
              <a:rPr lang="ru-RU" sz="1800" dirty="0"/>
              <a:t>Дети и взрослые выходят на улицу и развешивают сделанные заранее кормушки.</a:t>
            </a:r>
            <a:endParaRPr lang="ru-RU" sz="1800" dirty="0" smtClean="0"/>
          </a:p>
        </p:txBody>
      </p:sp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164768"/>
            <a:ext cx="2719647" cy="1700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79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60648"/>
            <a:ext cx="742955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 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СПАСИБО ЗА ВНИМАНИЕ!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5122" name="Picture 2" descr="C:\Users\Галя\Pictures\Детская тема (для всего)\Kid's Stories background\3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6935483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69360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endParaRPr lang="ru-RU" sz="4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дни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посвященные 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Синичкиному 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дню</a:t>
            </a:r>
          </a:p>
          <a:p>
            <a:pPr marL="0" indent="0" algn="ctr">
              <a:buNone/>
            </a:pPr>
            <a:endParaRPr lang="ru-RU" sz="29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>
              <a:buAutoNum type="arabicPeriod"/>
            </a:pPr>
            <a:r>
              <a:rPr lang="ru-RU" sz="2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листок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Синичкин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12 ноября –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Зинькин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 - седой древностью завещанный синичий праздник. Народный календарь поклоняется мученикам Зиновию и Зиновии. Народные названия – День Зиновия, Зиновий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Синичник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Синичкин день. Согласно фенологическим наблюдениям, прилетают птицы-зимники: щеглы, снегири, сойки, чечетки, свиристели и, конечно же, синицы. Не велика птичка-синичка, а и та свой праздник помнит. Первое /массовое ) появление синиц около домов -признак наступления больших холодов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30" y="1196752"/>
            <a:ext cx="3381730" cy="4435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Консультации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Прикоснитесь к природе сердцем Я сорвал цветок, и он завял, Я поймал жука, И он умер у меня на ладони. И тогда я понял, что прикоснуться к природе Можно только сердцем. 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Фесюкова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Что радует каждого независимо от того, двоечник он или отличник, голоден или сыт, живет в семье или сирота? - Солнечная погода, грибной дождик, тихо падающий снег. Птицы и цветы, бабочки и ежик. Закаты и рассветы, лунная ночь, запах мороза и талого снега... - Чего нельзя у нас отнять, как бы ни хотели нас наказать, обделить? - Небо над головой, землю под ногами. Речку, лес, море, горы. Радость, что мы живем. - Кто обязательно ответит нам любовью на любовь? - Живые существа – растения и животные, которые одним своим присутствием украшают этот мир и отзывчивы на заботу. Истинные хозяева той земли, которую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успел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обезобразить, загрязнить, разорить. Но никто не помешает нам на расстоянии вытянутой руки помочь живому выжить, вернуть красоту земле.</a:t>
            </a:r>
          </a:p>
        </p:txBody>
      </p:sp>
    </p:spTree>
    <p:extLst>
      <p:ext uri="{BB962C8B-B14F-4D97-AF65-F5344CB8AC3E}">
        <p14:creationId xmlns:p14="http://schemas.microsoft.com/office/powerpoint/2010/main" val="13012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быть приятней, чем гулять с малышом по лесу? Но будем прагматиками: не упустим случая совместить приятное с полезным. Тем более, что стремление извлечь из прогулки познавательную пользу может обернуться увлекательным приключением. Любой серьезный разговор с малышом всегда удобнее начинать со сказки: «...Жила-была кукла. Она была мягкая-мягкая, добрая-добрая и старалась ходить очень осторожно, чтобы не сделать больно травинкам и цветочкам, на которые ей невольно приходилось наступать. Травинки и цветочки поднимались из-под ее ног даже не смятые и благодарно шумели ей вслед: «Приходи еще! Приходи еще!» конечно мы не можем превратиться в тряпичную куклу, но ступать осторожно и глядеть внимательно себе под ноги - в наших силах. Возможно, тогда мы увидим что-то, чего раньше не замечали. Все знают, насколько общение с природой благотворно для взрослого, у ребенка же эти процессы во много раз интенсивнее. Он буквально впитывает в себя все происходящее вокруг. К сожалению, для городского ребенка полноценное взаимодействие с природой - вещь практически недоступная. Однако даже в таких условиях мы должны дать детям возможность приобщиться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171546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человек, оказываясь в окружении природы, любуется ею, наблюдает. Ребенок же еще не способен к наблюдению, поэтому нет смысла привлекать его внимание к процесса, происходящим в природе. Но он может почувствовать происходящее иначе, если мы взрослые будем сами переживать смену времен года, увядание и пробуждение растений, а также производить соответствующие каждому сезону работы. При этом надо предоставлять возможность детям трудить вместе со взрослыми. Осенью хорошо сгребать листья и складывать их в компост, перекапывать огород, сжигать сухие ветки и мусор, отведя для этого специальное место. Зола из костра идет на удобрение. Важно, чтобы дети видели, что в природе ничего не пропадает зря, все имеет свое продолжение. Летом хорошо собирать лепестки цветов (лучше душистых). Их сушат и складывают в маленькие полотняные мешочки. Дети очень любят брать эти мешочки с собой в постель, чтобы, засыпая, ощущать их нежный успокаивающий запах. Хорошо вместе с детьми сажать кусты и деревца. Зимой не обойтись без горки, санок, лопаток для снега. Вместе можно соорудить снежный дом и ледовую дорожку. Каждая прогулка дарит новое открытие. Чаще всего его делают дети, а мы вдруг начинаем смотреть на привычное новыми глазами, каждый раз заново, открывая его для себя.</a:t>
            </a:r>
          </a:p>
        </p:txBody>
      </p:sp>
    </p:spTree>
    <p:extLst>
      <p:ext uri="{BB962C8B-B14F-4D97-AF65-F5344CB8AC3E}">
        <p14:creationId xmlns:p14="http://schemas.microsoft.com/office/powerpoint/2010/main" val="56930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712968" cy="597666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Сценарии совместных мероприятий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«СИНИЧКИН ДЕНЬ»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Звучит музыка «Как прекрасен этот мир». На стенах рисунки разных видов синиц, обитающих в нашем крае, рисунки зимующих птиц.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Матушка-Природа в русском народном костюме.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М.П: Здравствуйте, дорогие ребята. Оглянитесь вокруг, как действительно прекрасен, этот мир, полный чудес и загадок. Каждый день мы встречаемся с его тайнами.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Необычно удивительным миром природы является мир пернатых. Птицы населяют все уголки нашей планеты. Они радуют нас красивым пением, разнообразным оперением. Без птичьего щебета мир был бы скучен.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давних пор на Руси в ноябре 12 числа отмечается Синичкин день, т.е. , день встречи зимующих птиц. Люди готовили кормушки, читали стихи про птиц, загадывали загадки, играли и просто любовались зимними птахами.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именно Синичкин день? Да потому, что синица – божья птица считается на Руси.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хлеба-то будет в доме достаток.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какой же праздник без синички? Давайте её позовем.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164768"/>
            <a:ext cx="2719647" cy="1700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712968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Си-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-ка, Си-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-ка! 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(«влетает» синичка в костюме: футболка жёлтая, синяя юбка, на голове клювик).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Синица: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ребята! Я очень рада, что вы не забыли меня. А кто из вас видел меня в своих садах и огородах, на улице? А может быть кто-то из вас сможет обо мне рассказать?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вижу на стене рисунки обо мне, да какие разные, какие хорошие. В конце нашего праздника жюри наградит авторов лучших работ. </a:t>
            </a: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М.П Давайте, ребята, попробуем отгадать загадки по зимующих птиц: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(загадывают загадки по - очереди с Синицей)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суку сидит, длинным носом стучит… (дятел).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Птичка-невеличка, а зовут её …(синичка).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Всю ночь летает, мышей пугает, 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станет светло – спать ложится в дупло …(сова).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Чик-чирик к зёрнышку – прыг, клюй, не робей кто это? … (воробей)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Верещунья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белобока, а зовут её… (сорока). </a:t>
            </a:r>
          </a:p>
          <a:p>
            <a:pPr marL="0" indent="0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 окне дремала птица: «Галка-галка, что вам снится?» Отвечала птица сонно: </a:t>
            </a:r>
          </a:p>
          <a:p>
            <a:pPr marL="0" indent="0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галка, я … (ворона) </a:t>
            </a: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М.П: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а кто это к нам прилетел? Да это же зимующие птицы! </a:t>
            </a: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подготовительной группы: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Песня «Всем нужны друзья» (старшая группа).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М.П: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(Синичка что-то шепчет на ухо М.П) 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164768"/>
            <a:ext cx="2719647" cy="1700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611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712968" cy="5976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мне Синичка по секрету сказала, что была в городе, на площади птичий бунт, и птиц видимо-невидимо: и перелетных и зимующих. Но ведь перелётные птицы должны давно улететь в теплые края. Давайте им поможем улететь.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«Зимующие и перелетные птицы»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М.П: Итак, у нас все перелетные птицы собрались в стаю и готовы к отлету.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что-то не вижу ласточки. Где же она? Давайте её поищем.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птицу»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«Птичий концерт» .Участвуют родители и дети.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группе (поочередно взрослым и ребятам) показывается картинка птицы, затем они поют: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Воробьи –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чирик-чирик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Синицы –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тинь-тинь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Ворона – кар-кар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Дятел –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тррр-тррр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Снегирь-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дю-дю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Клёст – цок-цок-цок-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Свиристель –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тюр-тюр-тюр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исполняют песню на мотив «В траве сидел кузнечик».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Игра-разминка «Перелетные птицы»: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164768"/>
            <a:ext cx="2719647" cy="1700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80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5516" y="32048"/>
            <a:ext cx="871296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Синичка: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быстро говорю названия птиц и вставляю среди них постороннее слово. Вы должны это слово заметить и быстро прервать. Итак, играем!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аисты, вороны, галки, макароны…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чибисы, чижи, галки и стрижи, комары, кукушки…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галки и стрижи, кукушки и лягушки, даже совы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сплюшки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птицы: голуби, синицы, галки и стрижи, чибисы, чижи, аисты, кукушки, даже совы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сплюшки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лебеди, скворцы. Все мы молодцы!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«Накорми птиц».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М.П: Ребята, будем помнить, что в зимнее время нашим пернатым друзьям бывает холодно и голодно. Случается, что из 10 синиц выживает до весны только 1. И наша с вами задача: не дать погибнуть зимой от голода нашим зимующим птицам.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короче зимний день.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успеешь пообедать,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сядет за плетень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комарика, ни мушки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Всюду только снег, да снег.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что нам кормушки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 добрый человек.</a:t>
            </a:r>
            <a:endParaRPr lang="ru-RU" sz="1800" dirty="0" smtClean="0"/>
          </a:p>
        </p:txBody>
      </p:sp>
      <p:pic>
        <p:nvPicPr>
          <p:cNvPr id="33794" name="Picture 2" descr="http://images.forwallpaper.com/files/thumbs/preview/110/1101203__nouman-songs-chala-background-tanhai-waterfall-childhood-gallery-dream-javaid_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5164768"/>
            <a:ext cx="2719647" cy="1700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42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сультация для родителе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консультация для родителей</Template>
  <TotalTime>22</TotalTime>
  <Words>1574</Words>
  <Application>Microsoft Office PowerPoint</Application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консультация для родителей</vt:lpstr>
      <vt:lpstr>«Тематические дни, посвященные  Синичкиному дню »  (консультация для воспитателей и родителей)</vt:lpstr>
      <vt:lpstr>Презентация PowerPoint</vt:lpstr>
      <vt:lpstr>2. Консультации Прикоснитесь к природе сердцем Я сорвал цветок, и он завял, Я поймал жука, И он умер у меня на ладони. И тогда я понял, что прикоснуться к природе Можно только сердцем. Л. Фесюкова - Что радует каждого независимо от того, двоечник он или отличник, голоден или сыт, живет в семье или сирота? - Солнечная погода, грибной дождик, тихо падающий снег. Птицы и цветы, бабочки и ежик. Закаты и рассветы, лунная ночь, запах мороза и талого снега... - Чего нельзя у нас отнять, как бы ни хотели нас наказать, обделить? - Небо над головой, землю под ногами. Речку, лес, море, горы. Радость, что мы живем. - Кто обязательно ответит нам любовью на любовь? - Живые существа – растения и животные, которые одним своим присутствием украшают этот мир и отзывчивы на заботу. Истинные хозяева той земли, которую человек успел обезобразить, загрязнить, разорить. Но никто не помешает нам на расстоянии вытянутой руки помочь живому выжить, вернуть красоту земле.</vt:lpstr>
      <vt:lpstr>Что может быть приятней, чем гулять с малышом по лесу? Но будем прагматиками: не упустим случая совместить приятное с полезным. Тем более, что стремление извлечь из прогулки познавательную пользу может обернуться увлекательным приключением. Любой серьезный разговор с малышом всегда удобнее начинать со сказки: «...Жила-была кукла. Она была мягкая-мягкая, добрая-добрая и старалась ходить очень осторожно, чтобы не сделать больно травинкам и цветочкам, на которые ей невольно приходилось наступать. Травинки и цветочки поднимались из-под ее ног даже не смятые и благодарно шумели ей вслед: «Приходи еще! Приходи еще!» конечно мы не можем превратиться в тряпичную куклу, но ступать осторожно и глядеть внимательно себе под ноги - в наших силах. Возможно, тогда мы увидим что-то, чего раньше не замечали. Все знают, насколько общение с природой благотворно для взрослого, у ребенка же эти процессы во много раз интенсивнее. Он буквально впитывает в себя все происходящее вокруг. К сожалению, для городского ребенка полноценное взаимодействие с природой - вещь практически недоступная. Однако даже в таких условиях мы должны дать детям возможность приобщиться к природе.</vt:lpstr>
      <vt:lpstr>Взрослый человек, оказываясь в окружении природы, любуется ею, наблюдает. Ребенок же еще не способен к наблюдению, поэтому нет смысла привлекать его внимание к процесса, происходящим в природе. Но он может почувствовать происходящее иначе, если мы взрослые будем сами переживать смену времен года, увядание и пробуждение растений, а также производить соответствующие каждому сезону работы. При этом надо предоставлять возможность детям трудить вместе со взрослыми. Осенью хорошо сгребать листья и складывать их в компост, перекапывать огород, сжигать сухие ветки и мусор, отведя для этого специальное место. Зола из костра идет на удобрение. Важно, чтобы дети видели, что в природе ничего не пропадает зря, все имеет свое продолжение. Летом хорошо собирать лепестки цветов (лучше душистых). Их сушат и складывают в маленькие полотняные мешочки. Дети очень любят брать эти мешочки с собой в постель, чтобы, засыпая, ощущать их нежный успокаивающий запах. Хорошо вместе с детьми сажать кусты и деревца. Зимой не обойтись без горки, санок, лопаток для снега. Вместе можно соорудить снежный дом и ледовую дорожку. Каждая прогулка дарит новое открытие. Чаще всего его делают дети, а мы вдруг начинаем смотреть на привычное новыми глазами, каждый раз заново, открывая его для себя.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 СПАСИБО ЗА ВНИМАНИЕ!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«Тематические дни, посвященные  Синичкиному дню »  (консультация для воспитателей и родителей)</dc:title>
  <dc:creator>Детский сад №7</dc:creator>
  <cp:lastModifiedBy>Детский сад №7</cp:lastModifiedBy>
  <cp:revision>3</cp:revision>
  <dcterms:created xsi:type="dcterms:W3CDTF">2022-11-10T16:11:18Z</dcterms:created>
  <dcterms:modified xsi:type="dcterms:W3CDTF">2022-11-10T16:34:14Z</dcterms:modified>
</cp:coreProperties>
</file>