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notesMasterIdLst>
    <p:notesMasterId r:id="rId21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217" name="CustomShape 2"/>
          <p:cNvSpPr/>
          <p:nvPr/>
        </p:nvSpPr>
        <p:spPr>
          <a:xfrm>
            <a:off x="0" y="0"/>
            <a:ext cx="6858000" cy="9144000"/>
          </a:xfrm>
          <a:custGeom>
            <a:avLst/>
            <a:gdLst/>
            <a:ahLst/>
            <a:cxnLst/>
            <a:rect l="0" t="0" r="r" b="b"/>
            <a:pathLst>
              <a:path w="19052" h="25402">
                <a:moveTo>
                  <a:pt x="4" y="0"/>
                </a:moveTo>
                <a:lnTo>
                  <a:pt x="4" y="0"/>
                </a:lnTo>
                <a:cubicBezTo>
                  <a:pt x="4" y="0"/>
                  <a:pt x="3" y="0"/>
                  <a:pt x="2" y="1"/>
                </a:cubicBezTo>
                <a:lnTo>
                  <a:pt x="1" y="2"/>
                </a:lnTo>
                <a:cubicBezTo>
                  <a:pt x="0" y="3"/>
                  <a:pt x="0" y="4"/>
                  <a:pt x="0" y="4"/>
                </a:cubicBezTo>
                <a:lnTo>
                  <a:pt x="0" y="25396"/>
                </a:lnTo>
                <a:lnTo>
                  <a:pt x="0" y="25397"/>
                </a:lnTo>
                <a:cubicBezTo>
                  <a:pt x="0" y="25397"/>
                  <a:pt x="0" y="25398"/>
                  <a:pt x="1" y="25399"/>
                </a:cubicBezTo>
                <a:lnTo>
                  <a:pt x="2" y="25400"/>
                </a:lnTo>
                <a:cubicBezTo>
                  <a:pt x="3" y="25401"/>
                  <a:pt x="4" y="25401"/>
                  <a:pt x="4" y="25401"/>
                </a:cubicBezTo>
                <a:lnTo>
                  <a:pt x="19046" y="25400"/>
                </a:lnTo>
                <a:lnTo>
                  <a:pt x="19047" y="25401"/>
                </a:lnTo>
                <a:cubicBezTo>
                  <a:pt x="19047" y="25401"/>
                  <a:pt x="19048" y="25401"/>
                  <a:pt x="19049" y="25400"/>
                </a:cubicBezTo>
                <a:lnTo>
                  <a:pt x="19050" y="25399"/>
                </a:lnTo>
                <a:cubicBezTo>
                  <a:pt x="19051" y="25398"/>
                  <a:pt x="19051" y="25397"/>
                  <a:pt x="19051" y="25397"/>
                </a:cubicBezTo>
                <a:lnTo>
                  <a:pt x="19051" y="4"/>
                </a:lnTo>
                <a:lnTo>
                  <a:pt x="19051" y="4"/>
                </a:lnTo>
                <a:lnTo>
                  <a:pt x="19051" y="4"/>
                </a:lnTo>
                <a:cubicBezTo>
                  <a:pt x="19051" y="4"/>
                  <a:pt x="19051" y="3"/>
                  <a:pt x="19050" y="2"/>
                </a:cubicBezTo>
                <a:lnTo>
                  <a:pt x="19049" y="1"/>
                </a:lnTo>
                <a:cubicBezTo>
                  <a:pt x="19048" y="0"/>
                  <a:pt x="19047" y="0"/>
                  <a:pt x="19047" y="0"/>
                </a:cubicBezTo>
                <a:lnTo>
                  <a:pt x="4" y="0"/>
                </a:lnTo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3"/>
          <p:cNvSpPr/>
          <p:nvPr/>
        </p:nvSpPr>
        <p:spPr>
          <a:xfrm>
            <a:off x="0" y="0"/>
            <a:ext cx="6858000" cy="9144000"/>
          </a:xfrm>
          <a:custGeom>
            <a:avLst/>
            <a:gdLst/>
            <a:ahLst/>
            <a:cxnLst/>
            <a:rect l="0" t="0" r="r" b="b"/>
            <a:pathLst>
              <a:path w="19052" h="25402">
                <a:moveTo>
                  <a:pt x="4" y="0"/>
                </a:moveTo>
                <a:lnTo>
                  <a:pt x="4" y="0"/>
                </a:lnTo>
                <a:cubicBezTo>
                  <a:pt x="4" y="0"/>
                  <a:pt x="3" y="0"/>
                  <a:pt x="2" y="1"/>
                </a:cubicBezTo>
                <a:lnTo>
                  <a:pt x="1" y="2"/>
                </a:lnTo>
                <a:cubicBezTo>
                  <a:pt x="0" y="3"/>
                  <a:pt x="0" y="4"/>
                  <a:pt x="0" y="4"/>
                </a:cubicBezTo>
                <a:lnTo>
                  <a:pt x="0" y="25396"/>
                </a:lnTo>
                <a:lnTo>
                  <a:pt x="0" y="25397"/>
                </a:lnTo>
                <a:cubicBezTo>
                  <a:pt x="0" y="25397"/>
                  <a:pt x="0" y="25398"/>
                  <a:pt x="1" y="25399"/>
                </a:cubicBezTo>
                <a:lnTo>
                  <a:pt x="2" y="25400"/>
                </a:lnTo>
                <a:cubicBezTo>
                  <a:pt x="3" y="25401"/>
                  <a:pt x="4" y="25401"/>
                  <a:pt x="4" y="25401"/>
                </a:cubicBezTo>
                <a:lnTo>
                  <a:pt x="19046" y="25400"/>
                </a:lnTo>
                <a:lnTo>
                  <a:pt x="19047" y="25401"/>
                </a:lnTo>
                <a:cubicBezTo>
                  <a:pt x="19047" y="25401"/>
                  <a:pt x="19048" y="25401"/>
                  <a:pt x="19049" y="25400"/>
                </a:cubicBezTo>
                <a:lnTo>
                  <a:pt x="19050" y="25399"/>
                </a:lnTo>
                <a:cubicBezTo>
                  <a:pt x="19051" y="25398"/>
                  <a:pt x="19051" y="25397"/>
                  <a:pt x="19051" y="25397"/>
                </a:cubicBezTo>
                <a:lnTo>
                  <a:pt x="19051" y="4"/>
                </a:lnTo>
                <a:lnTo>
                  <a:pt x="19051" y="4"/>
                </a:lnTo>
                <a:lnTo>
                  <a:pt x="19051" y="4"/>
                </a:lnTo>
                <a:cubicBezTo>
                  <a:pt x="19051" y="4"/>
                  <a:pt x="19051" y="3"/>
                  <a:pt x="19050" y="2"/>
                </a:cubicBezTo>
                <a:lnTo>
                  <a:pt x="19049" y="1"/>
                </a:lnTo>
                <a:cubicBezTo>
                  <a:pt x="19048" y="0"/>
                  <a:pt x="19047" y="0"/>
                  <a:pt x="19047" y="0"/>
                </a:cubicBezTo>
                <a:lnTo>
                  <a:pt x="4" y="0"/>
                </a:lnTo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4"/>
          <p:cNvSpPr/>
          <p:nvPr/>
        </p:nvSpPr>
        <p:spPr>
          <a:xfrm>
            <a:off x="0" y="0"/>
            <a:ext cx="6858000" cy="9144000"/>
          </a:xfrm>
          <a:custGeom>
            <a:avLst/>
            <a:gdLst/>
            <a:ahLst/>
            <a:cxnLst/>
            <a:rect l="0" t="0" r="r" b="b"/>
            <a:pathLst>
              <a:path w="19052" h="25402">
                <a:moveTo>
                  <a:pt x="4" y="0"/>
                </a:moveTo>
                <a:lnTo>
                  <a:pt x="4" y="0"/>
                </a:lnTo>
                <a:cubicBezTo>
                  <a:pt x="4" y="0"/>
                  <a:pt x="3" y="0"/>
                  <a:pt x="2" y="1"/>
                </a:cubicBezTo>
                <a:lnTo>
                  <a:pt x="1" y="2"/>
                </a:lnTo>
                <a:cubicBezTo>
                  <a:pt x="0" y="3"/>
                  <a:pt x="0" y="4"/>
                  <a:pt x="0" y="4"/>
                </a:cubicBezTo>
                <a:lnTo>
                  <a:pt x="0" y="25396"/>
                </a:lnTo>
                <a:lnTo>
                  <a:pt x="0" y="25397"/>
                </a:lnTo>
                <a:cubicBezTo>
                  <a:pt x="0" y="25397"/>
                  <a:pt x="0" y="25398"/>
                  <a:pt x="1" y="25399"/>
                </a:cubicBezTo>
                <a:lnTo>
                  <a:pt x="2" y="25400"/>
                </a:lnTo>
                <a:cubicBezTo>
                  <a:pt x="3" y="25401"/>
                  <a:pt x="4" y="25401"/>
                  <a:pt x="4" y="25401"/>
                </a:cubicBezTo>
                <a:lnTo>
                  <a:pt x="19046" y="25400"/>
                </a:lnTo>
                <a:lnTo>
                  <a:pt x="19047" y="25401"/>
                </a:lnTo>
                <a:cubicBezTo>
                  <a:pt x="19047" y="25401"/>
                  <a:pt x="19048" y="25401"/>
                  <a:pt x="19049" y="25400"/>
                </a:cubicBezTo>
                <a:lnTo>
                  <a:pt x="19050" y="25399"/>
                </a:lnTo>
                <a:cubicBezTo>
                  <a:pt x="19051" y="25398"/>
                  <a:pt x="19051" y="25397"/>
                  <a:pt x="19051" y="25397"/>
                </a:cubicBezTo>
                <a:lnTo>
                  <a:pt x="19051" y="4"/>
                </a:lnTo>
                <a:lnTo>
                  <a:pt x="19051" y="4"/>
                </a:lnTo>
                <a:lnTo>
                  <a:pt x="19051" y="4"/>
                </a:lnTo>
                <a:cubicBezTo>
                  <a:pt x="19051" y="4"/>
                  <a:pt x="19051" y="3"/>
                  <a:pt x="19050" y="2"/>
                </a:cubicBezTo>
                <a:lnTo>
                  <a:pt x="19049" y="1"/>
                </a:lnTo>
                <a:cubicBezTo>
                  <a:pt x="19048" y="0"/>
                  <a:pt x="19047" y="0"/>
                  <a:pt x="19047" y="0"/>
                </a:cubicBezTo>
                <a:lnTo>
                  <a:pt x="4" y="0"/>
                </a:lnTo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0" name="CustomShape 5"/>
          <p:cNvSpPr/>
          <p:nvPr/>
        </p:nvSpPr>
        <p:spPr>
          <a:xfrm>
            <a:off x="0" y="0"/>
            <a:ext cx="6858000" cy="9144000"/>
          </a:xfrm>
          <a:custGeom>
            <a:avLst/>
            <a:gdLst/>
            <a:ahLst/>
            <a:cxnLst/>
            <a:rect l="0" t="0" r="r" b="b"/>
            <a:pathLst>
              <a:path w="19052" h="25402">
                <a:moveTo>
                  <a:pt x="4" y="0"/>
                </a:moveTo>
                <a:lnTo>
                  <a:pt x="4" y="0"/>
                </a:lnTo>
                <a:cubicBezTo>
                  <a:pt x="4" y="0"/>
                  <a:pt x="3" y="0"/>
                  <a:pt x="2" y="1"/>
                </a:cubicBezTo>
                <a:lnTo>
                  <a:pt x="1" y="2"/>
                </a:lnTo>
                <a:cubicBezTo>
                  <a:pt x="0" y="3"/>
                  <a:pt x="0" y="4"/>
                  <a:pt x="0" y="4"/>
                </a:cubicBezTo>
                <a:lnTo>
                  <a:pt x="0" y="25396"/>
                </a:lnTo>
                <a:lnTo>
                  <a:pt x="0" y="25397"/>
                </a:lnTo>
                <a:cubicBezTo>
                  <a:pt x="0" y="25397"/>
                  <a:pt x="0" y="25398"/>
                  <a:pt x="1" y="25399"/>
                </a:cubicBezTo>
                <a:lnTo>
                  <a:pt x="2" y="25400"/>
                </a:lnTo>
                <a:cubicBezTo>
                  <a:pt x="3" y="25401"/>
                  <a:pt x="4" y="25401"/>
                  <a:pt x="4" y="25401"/>
                </a:cubicBezTo>
                <a:lnTo>
                  <a:pt x="19046" y="25400"/>
                </a:lnTo>
                <a:lnTo>
                  <a:pt x="19047" y="25401"/>
                </a:lnTo>
                <a:cubicBezTo>
                  <a:pt x="19047" y="25401"/>
                  <a:pt x="19048" y="25401"/>
                  <a:pt x="19049" y="25400"/>
                </a:cubicBezTo>
                <a:lnTo>
                  <a:pt x="19050" y="25399"/>
                </a:lnTo>
                <a:cubicBezTo>
                  <a:pt x="19051" y="25398"/>
                  <a:pt x="19051" y="25397"/>
                  <a:pt x="19051" y="25397"/>
                </a:cubicBezTo>
                <a:lnTo>
                  <a:pt x="19051" y="4"/>
                </a:lnTo>
                <a:lnTo>
                  <a:pt x="19051" y="4"/>
                </a:lnTo>
                <a:lnTo>
                  <a:pt x="19051" y="4"/>
                </a:lnTo>
                <a:cubicBezTo>
                  <a:pt x="19051" y="4"/>
                  <a:pt x="19051" y="3"/>
                  <a:pt x="19050" y="2"/>
                </a:cubicBezTo>
                <a:lnTo>
                  <a:pt x="19049" y="1"/>
                </a:lnTo>
                <a:cubicBezTo>
                  <a:pt x="19048" y="0"/>
                  <a:pt x="19047" y="0"/>
                  <a:pt x="19047" y="0"/>
                </a:cubicBezTo>
                <a:lnTo>
                  <a:pt x="4" y="0"/>
                </a:lnTo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1" name="CustomShape 6"/>
          <p:cNvSpPr/>
          <p:nvPr/>
        </p:nvSpPr>
        <p:spPr>
          <a:xfrm>
            <a:off x="0" y="0"/>
            <a:ext cx="6858000" cy="9144000"/>
          </a:xfrm>
          <a:custGeom>
            <a:avLst/>
            <a:gdLst/>
            <a:ahLst/>
            <a:cxnLst/>
            <a:rect l="0" t="0" r="r" b="b"/>
            <a:pathLst>
              <a:path w="19052" h="25402">
                <a:moveTo>
                  <a:pt x="4" y="0"/>
                </a:moveTo>
                <a:lnTo>
                  <a:pt x="4" y="0"/>
                </a:lnTo>
                <a:cubicBezTo>
                  <a:pt x="4" y="0"/>
                  <a:pt x="3" y="0"/>
                  <a:pt x="2" y="1"/>
                </a:cubicBezTo>
                <a:lnTo>
                  <a:pt x="1" y="2"/>
                </a:lnTo>
                <a:cubicBezTo>
                  <a:pt x="0" y="3"/>
                  <a:pt x="0" y="4"/>
                  <a:pt x="0" y="4"/>
                </a:cubicBezTo>
                <a:lnTo>
                  <a:pt x="0" y="25396"/>
                </a:lnTo>
                <a:lnTo>
                  <a:pt x="0" y="25397"/>
                </a:lnTo>
                <a:cubicBezTo>
                  <a:pt x="0" y="25397"/>
                  <a:pt x="0" y="25398"/>
                  <a:pt x="1" y="25399"/>
                </a:cubicBezTo>
                <a:lnTo>
                  <a:pt x="2" y="25400"/>
                </a:lnTo>
                <a:cubicBezTo>
                  <a:pt x="3" y="25401"/>
                  <a:pt x="4" y="25401"/>
                  <a:pt x="4" y="25401"/>
                </a:cubicBezTo>
                <a:lnTo>
                  <a:pt x="19046" y="25400"/>
                </a:lnTo>
                <a:lnTo>
                  <a:pt x="19047" y="25401"/>
                </a:lnTo>
                <a:cubicBezTo>
                  <a:pt x="19047" y="25401"/>
                  <a:pt x="19048" y="25401"/>
                  <a:pt x="19049" y="25400"/>
                </a:cubicBezTo>
                <a:lnTo>
                  <a:pt x="19050" y="25399"/>
                </a:lnTo>
                <a:cubicBezTo>
                  <a:pt x="19051" y="25398"/>
                  <a:pt x="19051" y="25397"/>
                  <a:pt x="19051" y="25397"/>
                </a:cubicBezTo>
                <a:lnTo>
                  <a:pt x="19051" y="4"/>
                </a:lnTo>
                <a:lnTo>
                  <a:pt x="19051" y="4"/>
                </a:lnTo>
                <a:lnTo>
                  <a:pt x="19051" y="4"/>
                </a:lnTo>
                <a:cubicBezTo>
                  <a:pt x="19051" y="4"/>
                  <a:pt x="19051" y="3"/>
                  <a:pt x="19050" y="2"/>
                </a:cubicBezTo>
                <a:lnTo>
                  <a:pt x="19049" y="1"/>
                </a:lnTo>
                <a:cubicBezTo>
                  <a:pt x="19048" y="0"/>
                  <a:pt x="19047" y="0"/>
                  <a:pt x="19047" y="0"/>
                </a:cubicBezTo>
                <a:lnTo>
                  <a:pt x="4" y="0"/>
                </a:lnTo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2" name="CustomShape 7"/>
          <p:cNvSpPr/>
          <p:nvPr/>
        </p:nvSpPr>
        <p:spPr>
          <a:xfrm>
            <a:off x="0" y="0"/>
            <a:ext cx="6858000" cy="9144000"/>
          </a:xfrm>
          <a:custGeom>
            <a:avLst/>
            <a:gdLst/>
            <a:ahLst/>
            <a:cxnLst/>
            <a:rect l="0" t="0" r="r" b="b"/>
            <a:pathLst>
              <a:path w="19052" h="25402">
                <a:moveTo>
                  <a:pt x="4" y="0"/>
                </a:moveTo>
                <a:lnTo>
                  <a:pt x="4" y="0"/>
                </a:lnTo>
                <a:cubicBezTo>
                  <a:pt x="4" y="0"/>
                  <a:pt x="3" y="0"/>
                  <a:pt x="2" y="1"/>
                </a:cubicBezTo>
                <a:lnTo>
                  <a:pt x="1" y="2"/>
                </a:lnTo>
                <a:cubicBezTo>
                  <a:pt x="0" y="3"/>
                  <a:pt x="0" y="4"/>
                  <a:pt x="0" y="4"/>
                </a:cubicBezTo>
                <a:lnTo>
                  <a:pt x="0" y="25396"/>
                </a:lnTo>
                <a:lnTo>
                  <a:pt x="0" y="25397"/>
                </a:lnTo>
                <a:cubicBezTo>
                  <a:pt x="0" y="25397"/>
                  <a:pt x="0" y="25398"/>
                  <a:pt x="1" y="25399"/>
                </a:cubicBezTo>
                <a:lnTo>
                  <a:pt x="2" y="25400"/>
                </a:lnTo>
                <a:cubicBezTo>
                  <a:pt x="3" y="25401"/>
                  <a:pt x="4" y="25401"/>
                  <a:pt x="4" y="25401"/>
                </a:cubicBezTo>
                <a:lnTo>
                  <a:pt x="19046" y="25400"/>
                </a:lnTo>
                <a:lnTo>
                  <a:pt x="19047" y="25401"/>
                </a:lnTo>
                <a:cubicBezTo>
                  <a:pt x="19047" y="25401"/>
                  <a:pt x="19048" y="25401"/>
                  <a:pt x="19049" y="25400"/>
                </a:cubicBezTo>
                <a:lnTo>
                  <a:pt x="19050" y="25399"/>
                </a:lnTo>
                <a:cubicBezTo>
                  <a:pt x="19051" y="25398"/>
                  <a:pt x="19051" y="25397"/>
                  <a:pt x="19051" y="25397"/>
                </a:cubicBezTo>
                <a:lnTo>
                  <a:pt x="19051" y="4"/>
                </a:lnTo>
                <a:lnTo>
                  <a:pt x="19051" y="4"/>
                </a:lnTo>
                <a:lnTo>
                  <a:pt x="19051" y="4"/>
                </a:lnTo>
                <a:cubicBezTo>
                  <a:pt x="19051" y="4"/>
                  <a:pt x="19051" y="3"/>
                  <a:pt x="19050" y="2"/>
                </a:cubicBezTo>
                <a:lnTo>
                  <a:pt x="19049" y="1"/>
                </a:lnTo>
                <a:cubicBezTo>
                  <a:pt x="19048" y="0"/>
                  <a:pt x="19047" y="0"/>
                  <a:pt x="19047" y="0"/>
                </a:cubicBezTo>
                <a:lnTo>
                  <a:pt x="4" y="0"/>
                </a:lnTo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3" name="CustomShape 8"/>
          <p:cNvSpPr/>
          <p:nvPr/>
        </p:nvSpPr>
        <p:spPr>
          <a:xfrm>
            <a:off x="0" y="0"/>
            <a:ext cx="6858000" cy="9144000"/>
          </a:xfrm>
          <a:custGeom>
            <a:avLst/>
            <a:gdLst/>
            <a:ahLst/>
            <a:cxnLst/>
            <a:rect l="0" t="0" r="r" b="b"/>
            <a:pathLst>
              <a:path w="19052" h="25402">
                <a:moveTo>
                  <a:pt x="4" y="0"/>
                </a:moveTo>
                <a:lnTo>
                  <a:pt x="4" y="0"/>
                </a:lnTo>
                <a:cubicBezTo>
                  <a:pt x="4" y="0"/>
                  <a:pt x="3" y="0"/>
                  <a:pt x="2" y="1"/>
                </a:cubicBezTo>
                <a:lnTo>
                  <a:pt x="1" y="2"/>
                </a:lnTo>
                <a:cubicBezTo>
                  <a:pt x="0" y="3"/>
                  <a:pt x="0" y="4"/>
                  <a:pt x="0" y="4"/>
                </a:cubicBezTo>
                <a:lnTo>
                  <a:pt x="0" y="25396"/>
                </a:lnTo>
                <a:lnTo>
                  <a:pt x="0" y="25397"/>
                </a:lnTo>
                <a:cubicBezTo>
                  <a:pt x="0" y="25397"/>
                  <a:pt x="0" y="25398"/>
                  <a:pt x="1" y="25399"/>
                </a:cubicBezTo>
                <a:lnTo>
                  <a:pt x="2" y="25400"/>
                </a:lnTo>
                <a:cubicBezTo>
                  <a:pt x="3" y="25401"/>
                  <a:pt x="4" y="25401"/>
                  <a:pt x="4" y="25401"/>
                </a:cubicBezTo>
                <a:lnTo>
                  <a:pt x="19046" y="25400"/>
                </a:lnTo>
                <a:lnTo>
                  <a:pt x="19047" y="25401"/>
                </a:lnTo>
                <a:cubicBezTo>
                  <a:pt x="19047" y="25401"/>
                  <a:pt x="19048" y="25401"/>
                  <a:pt x="19049" y="25400"/>
                </a:cubicBezTo>
                <a:lnTo>
                  <a:pt x="19050" y="25399"/>
                </a:lnTo>
                <a:cubicBezTo>
                  <a:pt x="19051" y="25398"/>
                  <a:pt x="19051" y="25397"/>
                  <a:pt x="19051" y="25397"/>
                </a:cubicBezTo>
                <a:lnTo>
                  <a:pt x="19051" y="4"/>
                </a:lnTo>
                <a:lnTo>
                  <a:pt x="19051" y="4"/>
                </a:lnTo>
                <a:lnTo>
                  <a:pt x="19051" y="4"/>
                </a:lnTo>
                <a:cubicBezTo>
                  <a:pt x="19051" y="4"/>
                  <a:pt x="19051" y="3"/>
                  <a:pt x="19050" y="2"/>
                </a:cubicBezTo>
                <a:lnTo>
                  <a:pt x="19049" y="1"/>
                </a:lnTo>
                <a:cubicBezTo>
                  <a:pt x="19048" y="0"/>
                  <a:pt x="19047" y="0"/>
                  <a:pt x="19047" y="0"/>
                </a:cubicBezTo>
                <a:lnTo>
                  <a:pt x="4" y="0"/>
                </a:lnTo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4" name="CustomShape 9"/>
          <p:cNvSpPr/>
          <p:nvPr/>
        </p:nvSpPr>
        <p:spPr>
          <a:xfrm>
            <a:off x="0" y="0"/>
            <a:ext cx="2971800" cy="45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5" name="PlaceHolder 10"/>
          <p:cNvSpPr>
            <a:spLocks noGrp="1"/>
          </p:cNvSpPr>
          <p:nvPr>
            <p:ph type="dt"/>
          </p:nvPr>
        </p:nvSpPr>
        <p:spPr>
          <a:xfrm>
            <a:off x="3884760" y="-360"/>
            <a:ext cx="2960640" cy="44604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723600" algn="l"/>
                <a:tab pos="1447560" algn="l"/>
                <a:tab pos="2171520" algn="l"/>
                <a:tab pos="289548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200" b="0" strike="noStrike" spc="-1">
                <a:latin typeface="Calibri"/>
                <a:ea typeface="Lucida Sans Unicode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226" name="PlaceHolder 11"/>
          <p:cNvSpPr>
            <a:spLocks noGrp="1" noRot="1" noChangeAspect="1"/>
          </p:cNvSpPr>
          <p:nvPr>
            <p:ph type="sldImg"/>
          </p:nvPr>
        </p:nvSpPr>
        <p:spPr>
          <a:xfrm>
            <a:off x="1142640" y="685800"/>
            <a:ext cx="4560840" cy="34178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600" b="1" strike="noStrike" spc="-1">
                <a:solidFill>
                  <a:srgbClr val="5A007D"/>
                </a:solidFill>
                <a:latin typeface="Tahoma"/>
              </a:rPr>
              <a:t>Click to move the slide</a:t>
            </a:r>
          </a:p>
        </p:txBody>
      </p:sp>
      <p:sp>
        <p:nvSpPr>
          <p:cNvPr id="227" name="PlaceHolder 12"/>
          <p:cNvSpPr>
            <a:spLocks noGrp="1"/>
          </p:cNvSpPr>
          <p:nvPr>
            <p:ph type="body"/>
          </p:nvPr>
        </p:nvSpPr>
        <p:spPr>
          <a:xfrm>
            <a:off x="685440" y="4343040"/>
            <a:ext cx="5475240" cy="410364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r>
              <a:rPr lang="en-US" sz="1200" b="0" strike="noStrike" spc="-1">
                <a:solidFill>
                  <a:srgbClr val="000000"/>
                </a:solidFill>
                <a:latin typeface="Times New Roman"/>
              </a:rPr>
              <a:t>Click to edit the notes format</a:t>
            </a:r>
          </a:p>
        </p:txBody>
      </p:sp>
      <p:sp>
        <p:nvSpPr>
          <p:cNvPr id="228" name="CustomShape 13"/>
          <p:cNvSpPr/>
          <p:nvPr/>
        </p:nvSpPr>
        <p:spPr>
          <a:xfrm>
            <a:off x="0" y="8685360"/>
            <a:ext cx="2971800" cy="45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9" name="PlaceHolder 14"/>
          <p:cNvSpPr>
            <a:spLocks noGrp="1"/>
          </p:cNvSpPr>
          <p:nvPr>
            <p:ph type="sldNum"/>
          </p:nvPr>
        </p:nvSpPr>
        <p:spPr>
          <a:xfrm>
            <a:off x="3884760" y="8685000"/>
            <a:ext cx="2960640" cy="44604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723600" algn="l"/>
                <a:tab pos="1447560" algn="l"/>
                <a:tab pos="2171520" algn="l"/>
                <a:tab pos="289548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fld id="{41475BCB-A1C8-414F-84A6-1E755DEDA1FF}" type="slidenum">
              <a:rPr lang="ru-RU" sz="1200" b="0" strike="noStrike" spc="-1">
                <a:latin typeface="Calibri"/>
                <a:ea typeface="Lucida Sans Unicode"/>
              </a:rPr>
              <a:pPr algn="r">
                <a:lnSpc>
                  <a:spcPct val="100000"/>
                </a:lnSpc>
                <a:tabLst>
                  <a:tab pos="0" algn="l"/>
                  <a:tab pos="723600" algn="l"/>
                  <a:tab pos="1447560" algn="l"/>
                  <a:tab pos="2171520" algn="l"/>
                  <a:tab pos="2895480" algn="l"/>
                  <a:tab pos="3144600" algn="l"/>
                  <a:tab pos="3593880" algn="l"/>
                  <a:tab pos="4043160" algn="l"/>
                  <a:tab pos="4492440" algn="l"/>
                  <a:tab pos="4941720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80" algn="l"/>
                  <a:tab pos="8535960" algn="l"/>
                  <a:tab pos="8985240" algn="l"/>
                  <a:tab pos="9434160" algn="l"/>
                  <a:tab pos="9883440" algn="l"/>
                  <a:tab pos="10332720" algn="l"/>
                  <a:tab pos="10782000" algn="l"/>
                </a:tabLst>
              </a:p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56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70" name="CustomShape 3"/>
          <p:cNvSpPr/>
          <p:nvPr/>
        </p:nvSpPr>
        <p:spPr>
          <a:xfrm>
            <a:off x="3884760" y="8685360"/>
            <a:ext cx="2971800" cy="45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fld id="{EFA338E4-7022-4E63-A285-9DA71B26855C}" type="slidenum">
              <a:rPr lang="ru-RU" sz="1200" b="0" strike="noStrike" spc="-1">
                <a:solidFill>
                  <a:srgbClr val="000000"/>
                </a:solidFill>
                <a:latin typeface="Calibri"/>
              </a:rPr>
              <a:pPr algn="r">
                <a:lnSpc>
                  <a:spcPct val="100000"/>
                </a:lnSpc>
                <a:tabLst>
                  <a:tab pos="0" algn="l"/>
                  <a:tab pos="447480" algn="l"/>
                  <a:tab pos="896760" algn="l"/>
                  <a:tab pos="1346040" algn="l"/>
                  <a:tab pos="1795320" algn="l"/>
                  <a:tab pos="2244600" algn="l"/>
                  <a:tab pos="2693880" algn="l"/>
                  <a:tab pos="3143160" algn="l"/>
                  <a:tab pos="3592440" algn="l"/>
                  <a:tab pos="4041720" algn="l"/>
                  <a:tab pos="4491000" algn="l"/>
                  <a:tab pos="4940280" algn="l"/>
                  <a:tab pos="5389560" algn="l"/>
                  <a:tab pos="5838480" algn="l"/>
                  <a:tab pos="6287760" algn="l"/>
                  <a:tab pos="6737040" algn="l"/>
                  <a:tab pos="7186320" algn="l"/>
                  <a:tab pos="7635600" algn="l"/>
                  <a:tab pos="8084880" algn="l"/>
                  <a:tab pos="8534160" algn="l"/>
                  <a:tab pos="8983440" algn="l"/>
                  <a:tab pos="8985240" algn="l"/>
                  <a:tab pos="9434160" algn="l"/>
                  <a:tab pos="9883440" algn="l"/>
                  <a:tab pos="10332720" algn="l"/>
                  <a:tab pos="10782000" algn="l"/>
                </a:tabLst>
              </a:pPr>
              <a:t>3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57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73" name="CustomShape 3"/>
          <p:cNvSpPr/>
          <p:nvPr/>
        </p:nvSpPr>
        <p:spPr>
          <a:xfrm>
            <a:off x="3884760" y="8685360"/>
            <a:ext cx="2971800" cy="45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fld id="{52F7909C-C183-4256-8907-11EADC43E334}" type="slidenum">
              <a:rPr lang="ru-RU" sz="1200" b="0" strike="noStrike" spc="-1">
                <a:solidFill>
                  <a:srgbClr val="000000"/>
                </a:solidFill>
                <a:latin typeface="Calibri"/>
              </a:rPr>
              <a:pPr algn="r">
                <a:lnSpc>
                  <a:spcPct val="100000"/>
                </a:lnSpc>
                <a:tabLst>
                  <a:tab pos="0" algn="l"/>
                  <a:tab pos="447480" algn="l"/>
                  <a:tab pos="896760" algn="l"/>
                  <a:tab pos="1346040" algn="l"/>
                  <a:tab pos="1795320" algn="l"/>
                  <a:tab pos="2244600" algn="l"/>
                  <a:tab pos="2693880" algn="l"/>
                  <a:tab pos="3143160" algn="l"/>
                  <a:tab pos="3592440" algn="l"/>
                  <a:tab pos="4041720" algn="l"/>
                  <a:tab pos="4491000" algn="l"/>
                  <a:tab pos="4940280" algn="l"/>
                  <a:tab pos="5389560" algn="l"/>
                  <a:tab pos="5838480" algn="l"/>
                  <a:tab pos="6287760" algn="l"/>
                  <a:tab pos="6737040" algn="l"/>
                  <a:tab pos="7186320" algn="l"/>
                  <a:tab pos="7635600" algn="l"/>
                  <a:tab pos="8084880" algn="l"/>
                  <a:tab pos="8534160" algn="l"/>
                  <a:tab pos="8983440" algn="l"/>
                  <a:tab pos="8985240" algn="l"/>
                  <a:tab pos="9434160" algn="l"/>
                  <a:tab pos="9883440" algn="l"/>
                  <a:tab pos="10332720" algn="l"/>
                  <a:tab pos="10782000" algn="l"/>
                </a:tabLst>
              </a:pPr>
              <a:t>4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57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76" name="CustomShape 3"/>
          <p:cNvSpPr/>
          <p:nvPr/>
        </p:nvSpPr>
        <p:spPr>
          <a:xfrm>
            <a:off x="3884760" y="8685360"/>
            <a:ext cx="2971800" cy="45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fld id="{31FB322D-6388-407D-805C-E34BDD65894F}" type="slidenum">
              <a:rPr lang="ru-RU" sz="1200" b="0" strike="noStrike" spc="-1">
                <a:solidFill>
                  <a:srgbClr val="000000"/>
                </a:solidFill>
                <a:latin typeface="Calibri"/>
              </a:rPr>
              <a:pPr algn="r">
                <a:lnSpc>
                  <a:spcPct val="100000"/>
                </a:lnSpc>
                <a:tabLst>
                  <a:tab pos="0" algn="l"/>
                  <a:tab pos="447480" algn="l"/>
                  <a:tab pos="896760" algn="l"/>
                  <a:tab pos="1346040" algn="l"/>
                  <a:tab pos="1795320" algn="l"/>
                  <a:tab pos="2244600" algn="l"/>
                  <a:tab pos="2693880" algn="l"/>
                  <a:tab pos="3143160" algn="l"/>
                  <a:tab pos="3592440" algn="l"/>
                  <a:tab pos="4041720" algn="l"/>
                  <a:tab pos="4491000" algn="l"/>
                  <a:tab pos="4940280" algn="l"/>
                  <a:tab pos="5389560" algn="l"/>
                  <a:tab pos="5838480" algn="l"/>
                  <a:tab pos="6287760" algn="l"/>
                  <a:tab pos="6737040" algn="l"/>
                  <a:tab pos="7186320" algn="l"/>
                  <a:tab pos="7635600" algn="l"/>
                  <a:tab pos="8084880" algn="l"/>
                  <a:tab pos="8534160" algn="l"/>
                  <a:tab pos="8983440" algn="l"/>
                  <a:tab pos="8985240" algn="l"/>
                  <a:tab pos="9434160" algn="l"/>
                  <a:tab pos="9883440" algn="l"/>
                  <a:tab pos="10332720" algn="l"/>
                  <a:tab pos="10782000" algn="l"/>
                </a:tabLst>
              </a:pPr>
              <a:t>5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58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2" name="CustomShape 3"/>
          <p:cNvSpPr/>
          <p:nvPr/>
        </p:nvSpPr>
        <p:spPr>
          <a:xfrm>
            <a:off x="3884760" y="8685360"/>
            <a:ext cx="2971800" cy="45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fld id="{31D8B145-ABB0-4A72-9B57-123DAF49AD1B}" type="slidenum">
              <a:rPr lang="ru-RU" sz="1200" b="0" strike="noStrike" spc="-1">
                <a:solidFill>
                  <a:srgbClr val="000000"/>
                </a:solidFill>
                <a:latin typeface="Calibri"/>
              </a:rPr>
              <a:pPr algn="r">
                <a:lnSpc>
                  <a:spcPct val="100000"/>
                </a:lnSpc>
                <a:tabLst>
                  <a:tab pos="0" algn="l"/>
                  <a:tab pos="447480" algn="l"/>
                  <a:tab pos="896760" algn="l"/>
                  <a:tab pos="1346040" algn="l"/>
                  <a:tab pos="1795320" algn="l"/>
                  <a:tab pos="2244600" algn="l"/>
                  <a:tab pos="2693880" algn="l"/>
                  <a:tab pos="3143160" algn="l"/>
                  <a:tab pos="3592440" algn="l"/>
                  <a:tab pos="4041720" algn="l"/>
                  <a:tab pos="4491000" algn="l"/>
                  <a:tab pos="4940280" algn="l"/>
                  <a:tab pos="5389560" algn="l"/>
                  <a:tab pos="5838480" algn="l"/>
                  <a:tab pos="6287760" algn="l"/>
                  <a:tab pos="6737040" algn="l"/>
                  <a:tab pos="7186320" algn="l"/>
                  <a:tab pos="7635600" algn="l"/>
                  <a:tab pos="8084880" algn="l"/>
                  <a:tab pos="8534160" algn="l"/>
                  <a:tab pos="8983440" algn="l"/>
                  <a:tab pos="8985240" algn="l"/>
                  <a:tab pos="9434160" algn="l"/>
                  <a:tab pos="9883440" algn="l"/>
                  <a:tab pos="10332720" algn="l"/>
                  <a:tab pos="10782000" algn="l"/>
                </a:tabLst>
              </a:pPr>
              <a:t>9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58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5" name="CustomShape 3"/>
          <p:cNvSpPr/>
          <p:nvPr/>
        </p:nvSpPr>
        <p:spPr>
          <a:xfrm>
            <a:off x="3884760" y="8685360"/>
            <a:ext cx="2971800" cy="45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fld id="{EAAB4109-2089-4427-9B13-1D759FE0118C}" type="slidenum">
              <a:rPr lang="ru-RU" sz="1200" b="0" strike="noStrike" spc="-1">
                <a:solidFill>
                  <a:srgbClr val="000000"/>
                </a:solidFill>
                <a:latin typeface="Calibri"/>
              </a:rPr>
              <a:pPr algn="r">
                <a:lnSpc>
                  <a:spcPct val="100000"/>
                </a:lnSpc>
                <a:tabLst>
                  <a:tab pos="0" algn="l"/>
                  <a:tab pos="447480" algn="l"/>
                  <a:tab pos="896760" algn="l"/>
                  <a:tab pos="1346040" algn="l"/>
                  <a:tab pos="1795320" algn="l"/>
                  <a:tab pos="2244600" algn="l"/>
                  <a:tab pos="2693880" algn="l"/>
                  <a:tab pos="3143160" algn="l"/>
                  <a:tab pos="3592440" algn="l"/>
                  <a:tab pos="4041720" algn="l"/>
                  <a:tab pos="4491000" algn="l"/>
                  <a:tab pos="4940280" algn="l"/>
                  <a:tab pos="5389560" algn="l"/>
                  <a:tab pos="5838480" algn="l"/>
                  <a:tab pos="6287760" algn="l"/>
                  <a:tab pos="6737040" algn="l"/>
                  <a:tab pos="7186320" algn="l"/>
                  <a:tab pos="7635600" algn="l"/>
                  <a:tab pos="8084880" algn="l"/>
                  <a:tab pos="8534160" algn="l"/>
                  <a:tab pos="8983440" algn="l"/>
                  <a:tab pos="8985240" algn="l"/>
                  <a:tab pos="9434160" algn="l"/>
                  <a:tab pos="9883440" algn="l"/>
                  <a:tab pos="10332720" algn="l"/>
                  <a:tab pos="10782000" algn="l"/>
                </a:tabLst>
              </a:pPr>
              <a:t>10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58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8" name="CustomShape 3"/>
          <p:cNvSpPr/>
          <p:nvPr/>
        </p:nvSpPr>
        <p:spPr>
          <a:xfrm>
            <a:off x="3884760" y="8685360"/>
            <a:ext cx="2971800" cy="45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fld id="{90BBD06D-A00D-4AC6-ADFC-D27D20227B5F}" type="slidenum">
              <a:rPr lang="ru-RU" sz="1200" b="0" strike="noStrike" spc="-1">
                <a:solidFill>
                  <a:srgbClr val="000000"/>
                </a:solidFill>
                <a:latin typeface="Calibri"/>
              </a:rPr>
              <a:pPr algn="r">
                <a:lnSpc>
                  <a:spcPct val="100000"/>
                </a:lnSpc>
                <a:tabLst>
                  <a:tab pos="0" algn="l"/>
                  <a:tab pos="447480" algn="l"/>
                  <a:tab pos="896760" algn="l"/>
                  <a:tab pos="1346040" algn="l"/>
                  <a:tab pos="1795320" algn="l"/>
                  <a:tab pos="2244600" algn="l"/>
                  <a:tab pos="2693880" algn="l"/>
                  <a:tab pos="3143160" algn="l"/>
                  <a:tab pos="3592440" algn="l"/>
                  <a:tab pos="4041720" algn="l"/>
                  <a:tab pos="4491000" algn="l"/>
                  <a:tab pos="4940280" algn="l"/>
                  <a:tab pos="5389560" algn="l"/>
                  <a:tab pos="5838480" algn="l"/>
                  <a:tab pos="6287760" algn="l"/>
                  <a:tab pos="6737040" algn="l"/>
                  <a:tab pos="7186320" algn="l"/>
                  <a:tab pos="7635600" algn="l"/>
                  <a:tab pos="8084880" algn="l"/>
                  <a:tab pos="8534160" algn="l"/>
                  <a:tab pos="8983440" algn="l"/>
                  <a:tab pos="8985240" algn="l"/>
                  <a:tab pos="9434160" algn="l"/>
                  <a:tab pos="9883440" algn="l"/>
                  <a:tab pos="10332720" algn="l"/>
                  <a:tab pos="10782000" algn="l"/>
                </a:tabLst>
              </a:pPr>
              <a:t>11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863100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250560" y="3949200"/>
            <a:ext cx="863100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250560" y="39492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673160" y="39492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3168720" y="13410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086880" y="13410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250560" y="39492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3168720" y="39492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6086880" y="39492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250560" y="1341000"/>
            <a:ext cx="8631000" cy="4992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marL="342720" indent="-342720" algn="ctr">
              <a:spcBef>
                <a:spcPts val="624"/>
              </a:spcBef>
              <a:spcAft>
                <a:spcPts val="624"/>
              </a:spcAft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863100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250560" y="379080"/>
            <a:ext cx="8631000" cy="3400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marL="342720" indent="-342720" algn="ctr">
              <a:spcBef>
                <a:spcPts val="624"/>
              </a:spcBef>
              <a:spcAft>
                <a:spcPts val="624"/>
              </a:spcAft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250560" y="39492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250560" y="1341000"/>
            <a:ext cx="8631000" cy="4992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marL="342720" indent="-342720" algn="ctr">
              <a:spcBef>
                <a:spcPts val="624"/>
              </a:spcBef>
              <a:spcAft>
                <a:spcPts val="624"/>
              </a:spcAft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3160" y="39492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250560" y="3949200"/>
            <a:ext cx="863100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863100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250560" y="3949200"/>
            <a:ext cx="863100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250560" y="39492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673160" y="39492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3168720" y="13410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6086880" y="13410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250560" y="39492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 type="body"/>
          </p:nvPr>
        </p:nvSpPr>
        <p:spPr>
          <a:xfrm>
            <a:off x="3168720" y="39492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 type="body"/>
          </p:nvPr>
        </p:nvSpPr>
        <p:spPr>
          <a:xfrm>
            <a:off x="6086880" y="39492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250560" y="1341000"/>
            <a:ext cx="8631000" cy="4992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marL="342720" indent="-342720" algn="ctr">
              <a:spcBef>
                <a:spcPts val="624"/>
              </a:spcBef>
              <a:spcAft>
                <a:spcPts val="624"/>
              </a:spcAft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863100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863100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250560" y="379080"/>
            <a:ext cx="8631000" cy="3400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marL="342720" indent="-342720" algn="ctr">
              <a:spcBef>
                <a:spcPts val="624"/>
              </a:spcBef>
              <a:spcAft>
                <a:spcPts val="624"/>
              </a:spcAft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250560" y="39492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673160" y="39492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250560" y="3949200"/>
            <a:ext cx="863100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863100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250560" y="3949200"/>
            <a:ext cx="863100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250560" y="39492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4673160" y="39492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3168720" y="13410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6086880" y="13410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 type="body"/>
          </p:nvPr>
        </p:nvSpPr>
        <p:spPr>
          <a:xfrm>
            <a:off x="250560" y="39492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24" name="PlaceHolder 6"/>
          <p:cNvSpPr>
            <a:spLocks noGrp="1"/>
          </p:cNvSpPr>
          <p:nvPr>
            <p:ph type="body"/>
          </p:nvPr>
        </p:nvSpPr>
        <p:spPr>
          <a:xfrm>
            <a:off x="3168720" y="39492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25" name="PlaceHolder 7"/>
          <p:cNvSpPr>
            <a:spLocks noGrp="1"/>
          </p:cNvSpPr>
          <p:nvPr>
            <p:ph type="body"/>
          </p:nvPr>
        </p:nvSpPr>
        <p:spPr>
          <a:xfrm>
            <a:off x="6086880" y="39492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subTitle"/>
          </p:nvPr>
        </p:nvSpPr>
        <p:spPr>
          <a:xfrm>
            <a:off x="250560" y="1341000"/>
            <a:ext cx="8631000" cy="4992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marL="342720" indent="-342720" algn="ctr">
              <a:spcBef>
                <a:spcPts val="624"/>
              </a:spcBef>
              <a:spcAft>
                <a:spcPts val="624"/>
              </a:spcAft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863100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subTitle"/>
          </p:nvPr>
        </p:nvSpPr>
        <p:spPr>
          <a:xfrm>
            <a:off x="250560" y="379080"/>
            <a:ext cx="8631000" cy="3400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marL="342720" indent="-342720" algn="ctr">
              <a:spcBef>
                <a:spcPts val="624"/>
              </a:spcBef>
              <a:spcAft>
                <a:spcPts val="624"/>
              </a:spcAft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250560" y="39492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53" name="PlaceHolder 4"/>
          <p:cNvSpPr>
            <a:spLocks noGrp="1"/>
          </p:cNvSpPr>
          <p:nvPr>
            <p:ph type="body"/>
          </p:nvPr>
        </p:nvSpPr>
        <p:spPr>
          <a:xfrm>
            <a:off x="4673160" y="39492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57" name="PlaceHolder 4"/>
          <p:cNvSpPr>
            <a:spLocks noGrp="1"/>
          </p:cNvSpPr>
          <p:nvPr>
            <p:ph type="body"/>
          </p:nvPr>
        </p:nvSpPr>
        <p:spPr>
          <a:xfrm>
            <a:off x="250560" y="3949200"/>
            <a:ext cx="863100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863100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250560" y="3949200"/>
            <a:ext cx="863100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 type="body"/>
          </p:nvPr>
        </p:nvSpPr>
        <p:spPr>
          <a:xfrm>
            <a:off x="250560" y="39492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65" name="PlaceHolder 5"/>
          <p:cNvSpPr>
            <a:spLocks noGrp="1"/>
          </p:cNvSpPr>
          <p:nvPr>
            <p:ph type="body"/>
          </p:nvPr>
        </p:nvSpPr>
        <p:spPr>
          <a:xfrm>
            <a:off x="4673160" y="39492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body"/>
          </p:nvPr>
        </p:nvSpPr>
        <p:spPr>
          <a:xfrm>
            <a:off x="3168720" y="13410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 type="body"/>
          </p:nvPr>
        </p:nvSpPr>
        <p:spPr>
          <a:xfrm>
            <a:off x="6086880" y="13410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70" name="PlaceHolder 5"/>
          <p:cNvSpPr>
            <a:spLocks noGrp="1"/>
          </p:cNvSpPr>
          <p:nvPr>
            <p:ph type="body"/>
          </p:nvPr>
        </p:nvSpPr>
        <p:spPr>
          <a:xfrm>
            <a:off x="250560" y="39492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71" name="PlaceHolder 6"/>
          <p:cNvSpPr>
            <a:spLocks noGrp="1"/>
          </p:cNvSpPr>
          <p:nvPr>
            <p:ph type="body"/>
          </p:nvPr>
        </p:nvSpPr>
        <p:spPr>
          <a:xfrm>
            <a:off x="3168720" y="39492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72" name="PlaceHolder 7"/>
          <p:cNvSpPr>
            <a:spLocks noGrp="1"/>
          </p:cNvSpPr>
          <p:nvPr>
            <p:ph type="body"/>
          </p:nvPr>
        </p:nvSpPr>
        <p:spPr>
          <a:xfrm>
            <a:off x="6086880" y="39492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subTitle"/>
          </p:nvPr>
        </p:nvSpPr>
        <p:spPr>
          <a:xfrm>
            <a:off x="250560" y="1341000"/>
            <a:ext cx="8631000" cy="4992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marL="342720" indent="-342720" algn="ctr">
              <a:spcBef>
                <a:spcPts val="624"/>
              </a:spcBef>
              <a:spcAft>
                <a:spcPts val="624"/>
              </a:spcAft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863100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subTitle"/>
          </p:nvPr>
        </p:nvSpPr>
        <p:spPr>
          <a:xfrm>
            <a:off x="250560" y="379080"/>
            <a:ext cx="8631000" cy="3400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marL="342720" indent="-342720" algn="ctr">
              <a:spcBef>
                <a:spcPts val="624"/>
              </a:spcBef>
              <a:spcAft>
                <a:spcPts val="624"/>
              </a:spcAft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91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92" name="PlaceHolder 4"/>
          <p:cNvSpPr>
            <a:spLocks noGrp="1"/>
          </p:cNvSpPr>
          <p:nvPr>
            <p:ph type="body"/>
          </p:nvPr>
        </p:nvSpPr>
        <p:spPr>
          <a:xfrm>
            <a:off x="250560" y="39492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96" name="PlaceHolder 4"/>
          <p:cNvSpPr>
            <a:spLocks noGrp="1"/>
          </p:cNvSpPr>
          <p:nvPr>
            <p:ph type="body"/>
          </p:nvPr>
        </p:nvSpPr>
        <p:spPr>
          <a:xfrm>
            <a:off x="4673160" y="39492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99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200" name="PlaceHolder 4"/>
          <p:cNvSpPr>
            <a:spLocks noGrp="1"/>
          </p:cNvSpPr>
          <p:nvPr>
            <p:ph type="body"/>
          </p:nvPr>
        </p:nvSpPr>
        <p:spPr>
          <a:xfrm>
            <a:off x="250560" y="3949200"/>
            <a:ext cx="863100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863100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 type="body"/>
          </p:nvPr>
        </p:nvSpPr>
        <p:spPr>
          <a:xfrm>
            <a:off x="250560" y="3949200"/>
            <a:ext cx="863100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207" name="PlaceHolder 4"/>
          <p:cNvSpPr>
            <a:spLocks noGrp="1"/>
          </p:cNvSpPr>
          <p:nvPr>
            <p:ph type="body"/>
          </p:nvPr>
        </p:nvSpPr>
        <p:spPr>
          <a:xfrm>
            <a:off x="250560" y="39492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208" name="PlaceHolder 5"/>
          <p:cNvSpPr>
            <a:spLocks noGrp="1"/>
          </p:cNvSpPr>
          <p:nvPr>
            <p:ph type="body"/>
          </p:nvPr>
        </p:nvSpPr>
        <p:spPr>
          <a:xfrm>
            <a:off x="4673160" y="39492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250560" y="379080"/>
            <a:ext cx="8631000" cy="3400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marL="342720" indent="-342720" algn="ctr">
              <a:spcBef>
                <a:spcPts val="624"/>
              </a:spcBef>
              <a:spcAft>
                <a:spcPts val="624"/>
              </a:spcAft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211" name="PlaceHolder 3"/>
          <p:cNvSpPr>
            <a:spLocks noGrp="1"/>
          </p:cNvSpPr>
          <p:nvPr>
            <p:ph type="body"/>
          </p:nvPr>
        </p:nvSpPr>
        <p:spPr>
          <a:xfrm>
            <a:off x="3168720" y="13410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212" name="PlaceHolder 4"/>
          <p:cNvSpPr>
            <a:spLocks noGrp="1"/>
          </p:cNvSpPr>
          <p:nvPr>
            <p:ph type="body"/>
          </p:nvPr>
        </p:nvSpPr>
        <p:spPr>
          <a:xfrm>
            <a:off x="6086880" y="13410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213" name="PlaceHolder 5"/>
          <p:cNvSpPr>
            <a:spLocks noGrp="1"/>
          </p:cNvSpPr>
          <p:nvPr>
            <p:ph type="body"/>
          </p:nvPr>
        </p:nvSpPr>
        <p:spPr>
          <a:xfrm>
            <a:off x="250560" y="39492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214" name="PlaceHolder 6"/>
          <p:cNvSpPr>
            <a:spLocks noGrp="1"/>
          </p:cNvSpPr>
          <p:nvPr>
            <p:ph type="body"/>
          </p:nvPr>
        </p:nvSpPr>
        <p:spPr>
          <a:xfrm>
            <a:off x="3168720" y="39492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215" name="PlaceHolder 7"/>
          <p:cNvSpPr>
            <a:spLocks noGrp="1"/>
          </p:cNvSpPr>
          <p:nvPr>
            <p:ph type="body"/>
          </p:nvPr>
        </p:nvSpPr>
        <p:spPr>
          <a:xfrm>
            <a:off x="6086880" y="3949200"/>
            <a:ext cx="27788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250560" y="39492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3160" y="39492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endParaRPr lang="en-US" sz="2600" b="1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3160" y="1341000"/>
            <a:ext cx="421164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250560" y="3949200"/>
            <a:ext cx="8631000" cy="2381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000" b="0" strike="noStrike" spc="-1">
              <a:solidFill>
                <a:srgbClr val="5A007D"/>
              </a:solidFill>
              <a:latin typeface="Tahom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4294967295"/>
          <p:cNvPicPr/>
          <p:nvPr/>
        </p:nvPicPr>
        <p:blipFill>
          <a:blip r:embed="rId15" cstate="print"/>
          <a:stretch/>
        </p:blipFill>
        <p:spPr>
          <a:xfrm>
            <a:off x="2022480" y="-1440"/>
            <a:ext cx="7124760" cy="847440"/>
          </a:xfrm>
          <a:prstGeom prst="rect">
            <a:avLst/>
          </a:prstGeom>
          <a:ln w="0">
            <a:noFill/>
          </a:ln>
        </p:spPr>
      </p:pic>
      <p:pic>
        <p:nvPicPr>
          <p:cNvPr id="9" name="Рисунок 4294967295"/>
          <p:cNvPicPr/>
          <p:nvPr/>
        </p:nvPicPr>
        <p:blipFill>
          <a:blip r:embed="rId16" cstate="print"/>
          <a:srcRect l="1164" t="-48456" r="393"/>
          <a:stretch/>
        </p:blipFill>
        <p:spPr>
          <a:xfrm>
            <a:off x="0" y="6381720"/>
            <a:ext cx="9144000" cy="21600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600" b="1" strike="noStrike" spc="-1">
                <a:solidFill>
                  <a:srgbClr val="5A007D"/>
                </a:solidFill>
                <a:latin typeface="Tahoma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863100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48"/>
              </a:spcBef>
              <a:spcAft>
                <a:spcPts val="748"/>
              </a:spcAft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400" b="0" strike="noStrike" spc="-1">
                <a:solidFill>
                  <a:srgbClr val="5A007D"/>
                </a:solidFill>
                <a:latin typeface="Tahoma"/>
              </a:rPr>
              <a:t>Click to edit the outline text format</a:t>
            </a:r>
          </a:p>
          <a:p>
            <a:pPr marL="342720" lvl="1" indent="-342720">
              <a:spcBef>
                <a:spcPts val="748"/>
              </a:spcBef>
              <a:spcAft>
                <a:spcPts val="748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400" b="0" strike="noStrike" spc="-1">
                <a:solidFill>
                  <a:srgbClr val="5A007D"/>
                </a:solidFill>
                <a:latin typeface="Tahoma"/>
              </a:rPr>
              <a:t>Second Outline Level</a:t>
            </a:r>
          </a:p>
          <a:p>
            <a:pPr marL="342720" lvl="2" indent="-342720">
              <a:spcBef>
                <a:spcPts val="748"/>
              </a:spcBef>
              <a:spcAft>
                <a:spcPts val="748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400" b="0" strike="noStrike" spc="-1">
                <a:solidFill>
                  <a:srgbClr val="5A007D"/>
                </a:solidFill>
                <a:latin typeface="Tahoma"/>
              </a:rPr>
              <a:t>Third Outline Level</a:t>
            </a:r>
          </a:p>
          <a:p>
            <a:pPr marL="342720" lvl="3" indent="-342720">
              <a:spcBef>
                <a:spcPts val="748"/>
              </a:spcBef>
              <a:spcAft>
                <a:spcPts val="748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400" b="0" strike="noStrike" spc="-1">
                <a:solidFill>
                  <a:srgbClr val="5A007D"/>
                </a:solidFill>
                <a:latin typeface="Tahoma"/>
              </a:rPr>
              <a:t>Fourth Outline Level</a:t>
            </a:r>
          </a:p>
          <a:p>
            <a:pPr marL="342720" lvl="4" indent="-342720">
              <a:spcBef>
                <a:spcPts val="748"/>
              </a:spcBef>
              <a:spcAft>
                <a:spcPts val="748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400" b="0" strike="noStrike" spc="-1">
                <a:solidFill>
                  <a:srgbClr val="5A007D"/>
                </a:solidFill>
                <a:latin typeface="Tahoma"/>
              </a:rPr>
              <a:t>Fifth Outline Level</a:t>
            </a:r>
          </a:p>
          <a:p>
            <a:pPr marL="342720" lvl="5" indent="-342720">
              <a:spcBef>
                <a:spcPts val="748"/>
              </a:spcBef>
              <a:spcAft>
                <a:spcPts val="748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400" b="0" strike="noStrike" spc="-1">
                <a:solidFill>
                  <a:srgbClr val="5A007D"/>
                </a:solidFill>
                <a:latin typeface="Tahoma"/>
              </a:rPr>
              <a:t>Sixth Outline Level</a:t>
            </a:r>
          </a:p>
          <a:p>
            <a:pPr marL="342720" lvl="6" indent="-342720">
              <a:spcBef>
                <a:spcPts val="748"/>
              </a:spcBef>
              <a:spcAft>
                <a:spcPts val="748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400" b="0" strike="noStrike" spc="-1">
                <a:solidFill>
                  <a:srgbClr val="5A007D"/>
                </a:solidFill>
                <a:latin typeface="Tahoma"/>
              </a:rPr>
              <a:t>Seventh Outline Level</a:t>
            </a:r>
          </a:p>
        </p:txBody>
      </p:sp>
      <p:sp>
        <p:nvSpPr>
          <p:cNvPr id="4" name="Line 3"/>
          <p:cNvSpPr/>
          <p:nvPr/>
        </p:nvSpPr>
        <p:spPr>
          <a:xfrm>
            <a:off x="250920" y="1233360"/>
            <a:ext cx="8642160" cy="1800"/>
          </a:xfrm>
          <a:prstGeom prst="line">
            <a:avLst/>
          </a:prstGeom>
          <a:ln w="9360">
            <a:solidFill>
              <a:srgbClr val="FFCC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PlaceHolder 4"/>
          <p:cNvSpPr>
            <a:spLocks noGrp="1"/>
          </p:cNvSpPr>
          <p:nvPr>
            <p:ph type="dt"/>
          </p:nvPr>
        </p:nvSpPr>
        <p:spPr>
          <a:xfrm>
            <a:off x="250560" y="6609960"/>
            <a:ext cx="1893960" cy="36684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400" b="0" strike="noStrike" spc="-1">
                <a:latin typeface="Times New Roman"/>
              </a:rPr>
              <a:t>&lt;date/time&gt;</a:t>
            </a:r>
            <a:endParaRPr lang="en-US" sz="2400" b="0" strike="noStrike" spc="-1"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/>
          </p:nvPr>
        </p:nvSpPr>
        <p:spPr>
          <a:xfrm>
            <a:off x="6988320" y="6609960"/>
            <a:ext cx="1893600" cy="36684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fld id="{383E2553-4AE6-45C6-A2F7-6B4833A6723F}" type="slidenum">
              <a:rPr lang="ru-RU" sz="2400" b="0" strike="noStrike" spc="-1">
                <a:latin typeface="Times New Roman"/>
              </a:rPr>
              <a:pPr>
                <a:tabLst>
                  <a:tab pos="0" algn="l"/>
                  <a:tab pos="447480" algn="l"/>
                  <a:tab pos="896760" algn="l"/>
                  <a:tab pos="1346040" algn="l"/>
                  <a:tab pos="1795320" algn="l"/>
                  <a:tab pos="2244600" algn="l"/>
                  <a:tab pos="2693880" algn="l"/>
                  <a:tab pos="3143160" algn="l"/>
                  <a:tab pos="3592440" algn="l"/>
                  <a:tab pos="4041720" algn="l"/>
                  <a:tab pos="4491000" algn="l"/>
                  <a:tab pos="4940280" algn="l"/>
                  <a:tab pos="5389560" algn="l"/>
                  <a:tab pos="5838480" algn="l"/>
                  <a:tab pos="6287760" algn="l"/>
                  <a:tab pos="6737040" algn="l"/>
                  <a:tab pos="7186320" algn="l"/>
                  <a:tab pos="7635600" algn="l"/>
                  <a:tab pos="8084880" algn="l"/>
                  <a:tab pos="8534160" algn="l"/>
                  <a:tab pos="8983440" algn="l"/>
                  <a:tab pos="8985240" algn="l"/>
                  <a:tab pos="9434160" algn="l"/>
                  <a:tab pos="9883440" algn="l"/>
                  <a:tab pos="10332720" algn="l"/>
                  <a:tab pos="10782000" algn="l"/>
                </a:tabLst>
              </a:pPr>
              <a:t>‹#›</a:t>
            </a:fld>
            <a:endParaRPr lang="en-US" sz="2400" b="0" strike="noStrike" spc="-1">
              <a:latin typeface="Times New Roman"/>
            </a:endParaRPr>
          </a:p>
        </p:txBody>
      </p:sp>
      <p:sp>
        <p:nvSpPr>
          <p:cNvPr id="7" name="CustomShape 6"/>
          <p:cNvSpPr/>
          <p:nvPr/>
        </p:nvSpPr>
        <p:spPr>
          <a:xfrm>
            <a:off x="3827520" y="6648480"/>
            <a:ext cx="1491120" cy="152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ctr" anchorCtr="1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GB" sz="1000" b="0" strike="noStrike" spc="-1">
                <a:solidFill>
                  <a:srgbClr val="4F2D7F"/>
                </a:solidFill>
                <a:latin typeface="Tahoma"/>
              </a:rPr>
              <a:t>© ThoughtWorks, 2007</a:t>
            </a:r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Рисунок 43"/>
          <p:cNvPicPr/>
          <p:nvPr/>
        </p:nvPicPr>
        <p:blipFill>
          <a:blip r:embed="rId15" cstate="print"/>
          <a:stretch/>
        </p:blipFill>
        <p:spPr>
          <a:xfrm>
            <a:off x="2022480" y="-1440"/>
            <a:ext cx="7124760" cy="847440"/>
          </a:xfrm>
          <a:prstGeom prst="rect">
            <a:avLst/>
          </a:prstGeom>
          <a:ln w="0">
            <a:noFill/>
          </a:ln>
        </p:spPr>
      </p:pic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600" b="1" strike="noStrike" spc="-1">
                <a:solidFill>
                  <a:srgbClr val="5A007D"/>
                </a:solidFill>
                <a:latin typeface="Tahoma"/>
              </a:rPr>
              <a:t>Click to edit the title text format</a:t>
            </a: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863100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624"/>
              </a:spcBef>
              <a:spcAft>
                <a:spcPts val="624"/>
              </a:spcAft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000" b="0" strike="noStrike" spc="-1">
                <a:solidFill>
                  <a:srgbClr val="5A007D"/>
                </a:solidFill>
                <a:latin typeface="Tahoma"/>
              </a:rPr>
              <a:t>Click to edit the outline text format</a:t>
            </a:r>
          </a:p>
          <a:p>
            <a:pPr marL="342720" lvl="1" indent="-342720">
              <a:spcBef>
                <a:spcPts val="624"/>
              </a:spcBef>
              <a:spcAft>
                <a:spcPts val="624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000" b="0" strike="noStrike" spc="-1">
                <a:solidFill>
                  <a:srgbClr val="5A007D"/>
                </a:solidFill>
                <a:latin typeface="Tahoma"/>
              </a:rPr>
              <a:t>Second Outline Level</a:t>
            </a:r>
          </a:p>
          <a:p>
            <a:pPr marL="342720" lvl="2" indent="-342720">
              <a:spcBef>
                <a:spcPts val="624"/>
              </a:spcBef>
              <a:spcAft>
                <a:spcPts val="624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000" b="0" strike="noStrike" spc="-1">
                <a:solidFill>
                  <a:srgbClr val="5A007D"/>
                </a:solidFill>
                <a:latin typeface="Tahoma"/>
              </a:rPr>
              <a:t>Third Outline Level</a:t>
            </a:r>
          </a:p>
          <a:p>
            <a:pPr marL="342720" lvl="3" indent="-342720">
              <a:spcBef>
                <a:spcPts val="624"/>
              </a:spcBef>
              <a:spcAft>
                <a:spcPts val="624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000" b="0" strike="noStrike" spc="-1">
                <a:solidFill>
                  <a:srgbClr val="5A007D"/>
                </a:solidFill>
                <a:latin typeface="Tahoma"/>
              </a:rPr>
              <a:t>Fourth Outline Level</a:t>
            </a:r>
          </a:p>
          <a:p>
            <a:pPr marL="342720" lvl="4" indent="-342720">
              <a:spcBef>
                <a:spcPts val="624"/>
              </a:spcBef>
              <a:spcAft>
                <a:spcPts val="624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000" b="0" strike="noStrike" spc="-1">
                <a:solidFill>
                  <a:srgbClr val="5A007D"/>
                </a:solidFill>
                <a:latin typeface="Tahoma"/>
              </a:rPr>
              <a:t>Fifth Outline Level</a:t>
            </a:r>
          </a:p>
          <a:p>
            <a:pPr marL="342720" lvl="5" indent="-342720">
              <a:spcBef>
                <a:spcPts val="624"/>
              </a:spcBef>
              <a:spcAft>
                <a:spcPts val="624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000" b="0" strike="noStrike" spc="-1">
                <a:solidFill>
                  <a:srgbClr val="5A007D"/>
                </a:solidFill>
                <a:latin typeface="Tahoma"/>
              </a:rPr>
              <a:t>Sixth Outline Level</a:t>
            </a:r>
          </a:p>
          <a:p>
            <a:pPr marL="342720" lvl="6" indent="-342720">
              <a:spcBef>
                <a:spcPts val="624"/>
              </a:spcBef>
              <a:spcAft>
                <a:spcPts val="624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000" b="0" strike="noStrike" spc="-1">
                <a:solidFill>
                  <a:srgbClr val="5A007D"/>
                </a:solidFill>
                <a:latin typeface="Tahoma"/>
              </a:rPr>
              <a:t>Seventh Outline Level</a:t>
            </a:r>
          </a:p>
        </p:txBody>
      </p:sp>
      <p:sp>
        <p:nvSpPr>
          <p:cNvPr id="47" name="Line 3"/>
          <p:cNvSpPr/>
          <p:nvPr/>
        </p:nvSpPr>
        <p:spPr>
          <a:xfrm>
            <a:off x="250920" y="1233360"/>
            <a:ext cx="8642160" cy="1800"/>
          </a:xfrm>
          <a:prstGeom prst="line">
            <a:avLst/>
          </a:prstGeom>
          <a:ln w="9360">
            <a:solidFill>
              <a:srgbClr val="FFCC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4"/>
          <p:cNvSpPr/>
          <p:nvPr/>
        </p:nvSpPr>
        <p:spPr>
          <a:xfrm>
            <a:off x="250920" y="6610320"/>
            <a:ext cx="1904760" cy="246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PlaceHolder 5"/>
          <p:cNvSpPr>
            <a:spLocks noGrp="1"/>
          </p:cNvSpPr>
          <p:nvPr>
            <p:ph type="sldNum"/>
          </p:nvPr>
        </p:nvSpPr>
        <p:spPr>
          <a:xfrm>
            <a:off x="6988320" y="6609960"/>
            <a:ext cx="1893600" cy="24444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723600" algn="l"/>
                <a:tab pos="144756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160" algn="l"/>
                <a:tab pos="9883440" algn="l"/>
                <a:tab pos="10332720" algn="l"/>
              </a:tabLst>
            </a:pPr>
            <a:fld id="{AA9E903C-33EA-4BA9-ABE4-AF402B66CC8F}" type="slidenum">
              <a:rPr lang="en-US" sz="1000" b="0" strike="noStrike" spc="-1">
                <a:solidFill>
                  <a:srgbClr val="4F2D7F"/>
                </a:solidFill>
                <a:latin typeface="Verdana"/>
                <a:ea typeface="Lucida Sans Unicode"/>
              </a:rPr>
              <a:pPr algn="r">
                <a:lnSpc>
                  <a:spcPct val="100000"/>
                </a:lnSpc>
                <a:tabLst>
                  <a:tab pos="0" algn="l"/>
                  <a:tab pos="723600" algn="l"/>
                  <a:tab pos="144756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60" algn="l"/>
                  <a:tab pos="4492440" algn="l"/>
                  <a:tab pos="4941720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80" algn="l"/>
                  <a:tab pos="8535960" algn="l"/>
                  <a:tab pos="8985240" algn="l"/>
                  <a:tab pos="9434160" algn="l"/>
                  <a:tab pos="9883440" algn="l"/>
                  <a:tab pos="10332720" algn="l"/>
                </a:tabLst>
              </a:p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600" b="1" strike="noStrike" spc="-1">
                <a:solidFill>
                  <a:srgbClr val="5A007D"/>
                </a:solidFill>
                <a:latin typeface="Tahoma"/>
              </a:rPr>
              <a:t>Click to edit the title text format</a:t>
            </a: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250560" y="1341000"/>
            <a:ext cx="863100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624"/>
              </a:spcBef>
              <a:spcAft>
                <a:spcPts val="624"/>
              </a:spcAft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000" b="0" strike="noStrike" spc="-1">
                <a:solidFill>
                  <a:srgbClr val="5A007D"/>
                </a:solidFill>
                <a:latin typeface="Tahoma"/>
              </a:rPr>
              <a:t>Click to edit the outline text format</a:t>
            </a:r>
          </a:p>
          <a:p>
            <a:pPr marL="342720" lvl="1" indent="-342720">
              <a:spcBef>
                <a:spcPts val="624"/>
              </a:spcBef>
              <a:spcAft>
                <a:spcPts val="624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000" b="0" strike="noStrike" spc="-1">
                <a:solidFill>
                  <a:srgbClr val="5A007D"/>
                </a:solidFill>
                <a:latin typeface="Tahoma"/>
              </a:rPr>
              <a:t>Second Outline Level</a:t>
            </a:r>
          </a:p>
          <a:p>
            <a:pPr marL="342720" lvl="2" indent="-342720">
              <a:spcBef>
                <a:spcPts val="624"/>
              </a:spcBef>
              <a:spcAft>
                <a:spcPts val="624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000" b="0" strike="noStrike" spc="-1">
                <a:solidFill>
                  <a:srgbClr val="5A007D"/>
                </a:solidFill>
                <a:latin typeface="Tahoma"/>
              </a:rPr>
              <a:t>Third Outline Level</a:t>
            </a:r>
          </a:p>
          <a:p>
            <a:pPr marL="342720" lvl="3" indent="-342720">
              <a:spcBef>
                <a:spcPts val="624"/>
              </a:spcBef>
              <a:spcAft>
                <a:spcPts val="624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000" b="0" strike="noStrike" spc="-1">
                <a:solidFill>
                  <a:srgbClr val="5A007D"/>
                </a:solidFill>
                <a:latin typeface="Tahoma"/>
              </a:rPr>
              <a:t>Fourth Outline Level</a:t>
            </a:r>
          </a:p>
          <a:p>
            <a:pPr marL="342720" lvl="4" indent="-342720">
              <a:spcBef>
                <a:spcPts val="624"/>
              </a:spcBef>
              <a:spcAft>
                <a:spcPts val="624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000" b="0" strike="noStrike" spc="-1">
                <a:solidFill>
                  <a:srgbClr val="5A007D"/>
                </a:solidFill>
                <a:latin typeface="Tahoma"/>
              </a:rPr>
              <a:t>Fifth Outline Level</a:t>
            </a:r>
          </a:p>
          <a:p>
            <a:pPr marL="342720" lvl="5" indent="-342720">
              <a:spcBef>
                <a:spcPts val="624"/>
              </a:spcBef>
              <a:spcAft>
                <a:spcPts val="624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000" b="0" strike="noStrike" spc="-1">
                <a:solidFill>
                  <a:srgbClr val="5A007D"/>
                </a:solidFill>
                <a:latin typeface="Tahoma"/>
              </a:rPr>
              <a:t>Sixth Outline Level</a:t>
            </a:r>
          </a:p>
          <a:p>
            <a:pPr marL="342720" lvl="6" indent="-342720">
              <a:spcBef>
                <a:spcPts val="624"/>
              </a:spcBef>
              <a:spcAft>
                <a:spcPts val="624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000" b="0" strike="noStrike" spc="-1">
                <a:solidFill>
                  <a:srgbClr val="5A007D"/>
                </a:solidFill>
                <a:latin typeface="Tahoma"/>
              </a:rPr>
              <a:t>Seventh Outline Level</a:t>
            </a:r>
          </a:p>
        </p:txBody>
      </p:sp>
      <p:sp>
        <p:nvSpPr>
          <p:cNvPr id="88" name="CustomShape 3"/>
          <p:cNvSpPr/>
          <p:nvPr/>
        </p:nvSpPr>
        <p:spPr>
          <a:xfrm>
            <a:off x="250920" y="6610320"/>
            <a:ext cx="1904760" cy="246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PlaceHolder 4"/>
          <p:cNvSpPr>
            <a:spLocks noGrp="1"/>
          </p:cNvSpPr>
          <p:nvPr>
            <p:ph type="sldNum"/>
          </p:nvPr>
        </p:nvSpPr>
        <p:spPr>
          <a:xfrm>
            <a:off x="6988320" y="6609960"/>
            <a:ext cx="1893600" cy="24444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723600" algn="l"/>
                <a:tab pos="144756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160" algn="l"/>
                <a:tab pos="9883440" algn="l"/>
                <a:tab pos="10332720" algn="l"/>
              </a:tabLst>
            </a:pPr>
            <a:fld id="{9FE9732A-FC86-46CA-9ECE-428242815802}" type="slidenum">
              <a:rPr lang="en-US" sz="1000" b="0" strike="noStrike" spc="-1">
                <a:solidFill>
                  <a:srgbClr val="4F2D7F"/>
                </a:solidFill>
                <a:latin typeface="Verdana"/>
                <a:ea typeface="Lucida Sans Unicode"/>
              </a:rPr>
              <a:pPr algn="r">
                <a:lnSpc>
                  <a:spcPct val="100000"/>
                </a:lnSpc>
                <a:tabLst>
                  <a:tab pos="0" algn="l"/>
                  <a:tab pos="723600" algn="l"/>
                  <a:tab pos="144756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60" algn="l"/>
                  <a:tab pos="4492440" algn="l"/>
                  <a:tab pos="4941720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80" algn="l"/>
                  <a:tab pos="8535960" algn="l"/>
                  <a:tab pos="8985240" algn="l"/>
                  <a:tab pos="9434160" algn="l"/>
                  <a:tab pos="9883440" algn="l"/>
                  <a:tab pos="10332720" algn="l"/>
                </a:tabLst>
              </a:p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Рисунок 125"/>
          <p:cNvPicPr/>
          <p:nvPr/>
        </p:nvPicPr>
        <p:blipFill>
          <a:blip r:embed="rId15" cstate="print"/>
          <a:stretch/>
        </p:blipFill>
        <p:spPr>
          <a:xfrm>
            <a:off x="2022480" y="-1440"/>
            <a:ext cx="7124760" cy="847440"/>
          </a:xfrm>
          <a:prstGeom prst="rect">
            <a:avLst/>
          </a:prstGeom>
          <a:ln w="0">
            <a:noFill/>
          </a:ln>
        </p:spPr>
      </p:pic>
      <p:pic>
        <p:nvPicPr>
          <p:cNvPr id="127" name="Рисунок 126"/>
          <p:cNvPicPr/>
          <p:nvPr/>
        </p:nvPicPr>
        <p:blipFill>
          <a:blip r:embed="rId16" cstate="print"/>
          <a:srcRect l="1164" t="-48456" r="393"/>
          <a:stretch/>
        </p:blipFill>
        <p:spPr>
          <a:xfrm>
            <a:off x="0" y="6381720"/>
            <a:ext cx="9144000" cy="216000"/>
          </a:xfrm>
          <a:prstGeom prst="rect">
            <a:avLst/>
          </a:prstGeom>
          <a:ln w="0">
            <a:noFill/>
          </a:ln>
        </p:spPr>
      </p:pic>
      <p:sp>
        <p:nvSpPr>
          <p:cNvPr id="128" name="Line 1"/>
          <p:cNvSpPr/>
          <p:nvPr/>
        </p:nvSpPr>
        <p:spPr>
          <a:xfrm>
            <a:off x="250920" y="1233360"/>
            <a:ext cx="8642160" cy="1800"/>
          </a:xfrm>
          <a:prstGeom prst="line">
            <a:avLst/>
          </a:prstGeom>
          <a:ln w="9360">
            <a:solidFill>
              <a:srgbClr val="FFCC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9" name="CustomShape 2"/>
          <p:cNvSpPr/>
          <p:nvPr/>
        </p:nvSpPr>
        <p:spPr>
          <a:xfrm>
            <a:off x="3827520" y="6648480"/>
            <a:ext cx="1491120" cy="152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ctr" anchorCtr="1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GB" sz="1000" b="0" strike="noStrike" spc="-1">
                <a:solidFill>
                  <a:srgbClr val="4F2D7F"/>
                </a:solidFill>
                <a:latin typeface="Tahoma"/>
              </a:rPr>
              <a:t>© ThoughtWorks, 2007</a:t>
            </a:r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0" name="Рисунок 129"/>
          <p:cNvPicPr/>
          <p:nvPr/>
        </p:nvPicPr>
        <p:blipFill>
          <a:blip r:embed="rId16" cstate="print"/>
          <a:srcRect l="1164" t="-48456" r="393"/>
          <a:stretch/>
        </p:blipFill>
        <p:spPr>
          <a:xfrm>
            <a:off x="0" y="6381720"/>
            <a:ext cx="9144000" cy="216000"/>
          </a:xfrm>
          <a:prstGeom prst="rect">
            <a:avLst/>
          </a:prstGeom>
          <a:ln w="0">
            <a:noFill/>
          </a:ln>
        </p:spPr>
      </p:pic>
      <p:pic>
        <p:nvPicPr>
          <p:cNvPr id="131" name="Рисунок 130"/>
          <p:cNvPicPr/>
          <p:nvPr/>
        </p:nvPicPr>
        <p:blipFill>
          <a:blip r:embed="rId15" cstate="print"/>
          <a:stretch/>
        </p:blipFill>
        <p:spPr>
          <a:xfrm>
            <a:off x="2022480" y="-1440"/>
            <a:ext cx="7124760" cy="847440"/>
          </a:xfrm>
          <a:prstGeom prst="rect">
            <a:avLst/>
          </a:prstGeom>
          <a:ln w="0">
            <a:noFill/>
          </a:ln>
        </p:spPr>
      </p:pic>
      <p:sp>
        <p:nvSpPr>
          <p:cNvPr id="132" name="CustomShape 3"/>
          <p:cNvSpPr/>
          <p:nvPr/>
        </p:nvSpPr>
        <p:spPr>
          <a:xfrm>
            <a:off x="3827520" y="6648480"/>
            <a:ext cx="1491120" cy="152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ctr" anchorCtr="1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GB" sz="1000" b="0" strike="noStrike" spc="-1">
                <a:solidFill>
                  <a:srgbClr val="4F2D7F"/>
                </a:solidFill>
                <a:latin typeface="Tahoma"/>
              </a:rPr>
              <a:t>© ThoughtWorks, 2007</a:t>
            </a:r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4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600" b="1" strike="noStrike" spc="-1">
                <a:solidFill>
                  <a:srgbClr val="5A007D"/>
                </a:solidFill>
                <a:latin typeface="Tahoma"/>
              </a:rPr>
              <a:t>Click to edit the title text format</a:t>
            </a:r>
          </a:p>
        </p:txBody>
      </p:sp>
      <p:sp>
        <p:nvSpPr>
          <p:cNvPr id="134" name="PlaceHolder 5"/>
          <p:cNvSpPr>
            <a:spLocks noGrp="1"/>
          </p:cNvSpPr>
          <p:nvPr>
            <p:ph type="body"/>
          </p:nvPr>
        </p:nvSpPr>
        <p:spPr>
          <a:xfrm>
            <a:off x="250560" y="1341000"/>
            <a:ext cx="863100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48"/>
              </a:spcBef>
              <a:spcAft>
                <a:spcPts val="748"/>
              </a:spcAft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400" b="0" strike="noStrike" spc="-1">
                <a:solidFill>
                  <a:srgbClr val="5A007D"/>
                </a:solidFill>
                <a:latin typeface="Tahoma"/>
              </a:rPr>
              <a:t>Click to edit the outline text format</a:t>
            </a:r>
          </a:p>
          <a:p>
            <a:pPr marL="342720" lvl="1" indent="-342720">
              <a:spcBef>
                <a:spcPts val="748"/>
              </a:spcBef>
              <a:spcAft>
                <a:spcPts val="748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400" b="0" strike="noStrike" spc="-1">
                <a:solidFill>
                  <a:srgbClr val="5A007D"/>
                </a:solidFill>
                <a:latin typeface="Tahoma"/>
              </a:rPr>
              <a:t>Second Outline Level</a:t>
            </a:r>
          </a:p>
          <a:p>
            <a:pPr marL="342720" lvl="2" indent="-342720">
              <a:spcBef>
                <a:spcPts val="748"/>
              </a:spcBef>
              <a:spcAft>
                <a:spcPts val="748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400" b="0" strike="noStrike" spc="-1">
                <a:solidFill>
                  <a:srgbClr val="5A007D"/>
                </a:solidFill>
                <a:latin typeface="Tahoma"/>
              </a:rPr>
              <a:t>Third Outline Level</a:t>
            </a:r>
          </a:p>
          <a:p>
            <a:pPr marL="342720" lvl="3" indent="-342720">
              <a:spcBef>
                <a:spcPts val="748"/>
              </a:spcBef>
              <a:spcAft>
                <a:spcPts val="748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400" b="0" strike="noStrike" spc="-1">
                <a:solidFill>
                  <a:srgbClr val="5A007D"/>
                </a:solidFill>
                <a:latin typeface="Tahoma"/>
              </a:rPr>
              <a:t>Fourth Outline Level</a:t>
            </a:r>
          </a:p>
          <a:p>
            <a:pPr marL="342720" lvl="4" indent="-342720">
              <a:spcBef>
                <a:spcPts val="748"/>
              </a:spcBef>
              <a:spcAft>
                <a:spcPts val="748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400" b="0" strike="noStrike" spc="-1">
                <a:solidFill>
                  <a:srgbClr val="5A007D"/>
                </a:solidFill>
                <a:latin typeface="Tahoma"/>
              </a:rPr>
              <a:t>Fifth Outline Level</a:t>
            </a:r>
          </a:p>
          <a:p>
            <a:pPr marL="342720" lvl="5" indent="-342720">
              <a:spcBef>
                <a:spcPts val="748"/>
              </a:spcBef>
              <a:spcAft>
                <a:spcPts val="748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400" b="0" strike="noStrike" spc="-1">
                <a:solidFill>
                  <a:srgbClr val="5A007D"/>
                </a:solidFill>
                <a:latin typeface="Tahoma"/>
              </a:rPr>
              <a:t>Sixth Outline Level</a:t>
            </a:r>
          </a:p>
          <a:p>
            <a:pPr marL="342720" lvl="6" indent="-342720">
              <a:spcBef>
                <a:spcPts val="748"/>
              </a:spcBef>
              <a:spcAft>
                <a:spcPts val="748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400" b="0" strike="noStrike" spc="-1">
                <a:solidFill>
                  <a:srgbClr val="5A007D"/>
                </a:solidFill>
                <a:latin typeface="Tahoma"/>
              </a:rPr>
              <a:t>Seventh Outline Level</a:t>
            </a:r>
          </a:p>
        </p:txBody>
      </p:sp>
      <p:sp>
        <p:nvSpPr>
          <p:cNvPr id="135" name="PlaceHolder 6"/>
          <p:cNvSpPr>
            <a:spLocks noGrp="1"/>
          </p:cNvSpPr>
          <p:nvPr>
            <p:ph type="dt"/>
          </p:nvPr>
        </p:nvSpPr>
        <p:spPr>
          <a:xfrm>
            <a:off x="250560" y="6609960"/>
            <a:ext cx="1893960" cy="24444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  <a:tab pos="723600" algn="l"/>
                <a:tab pos="144756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160" algn="l"/>
                <a:tab pos="9883440" algn="l"/>
                <a:tab pos="10332720" algn="l"/>
              </a:tabLst>
            </a:pPr>
            <a:r>
              <a:rPr lang="ru-RU" sz="1000" b="0" strike="noStrike" spc="-1">
                <a:solidFill>
                  <a:srgbClr val="4F2D7F"/>
                </a:solidFill>
                <a:latin typeface="Verdana"/>
                <a:ea typeface="Lucida Sans Unicode"/>
              </a:rPr>
              <a:t>&lt;date/time&gt;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136" name="PlaceHolder 7"/>
          <p:cNvSpPr>
            <a:spLocks noGrp="1"/>
          </p:cNvSpPr>
          <p:nvPr>
            <p:ph type="sldNum"/>
          </p:nvPr>
        </p:nvSpPr>
        <p:spPr>
          <a:xfrm>
            <a:off x="6988320" y="6609960"/>
            <a:ext cx="1893600" cy="24444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723600" algn="l"/>
                <a:tab pos="144756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160" algn="l"/>
                <a:tab pos="9883440" algn="l"/>
                <a:tab pos="10332720" algn="l"/>
              </a:tabLst>
            </a:pPr>
            <a:fld id="{7BAB70A4-7878-44EE-9FD4-CFC9CC6A5B64}" type="slidenum">
              <a:rPr lang="ru-RU" sz="1000" b="0" strike="noStrike" spc="-1">
                <a:solidFill>
                  <a:srgbClr val="4F2D7F"/>
                </a:solidFill>
                <a:latin typeface="Verdana"/>
                <a:ea typeface="Lucida Sans Unicode"/>
              </a:rPr>
              <a:pPr algn="r">
                <a:lnSpc>
                  <a:spcPct val="100000"/>
                </a:lnSpc>
                <a:tabLst>
                  <a:tab pos="0" algn="l"/>
                  <a:tab pos="723600" algn="l"/>
                  <a:tab pos="144756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60" algn="l"/>
                  <a:tab pos="4492440" algn="l"/>
                  <a:tab pos="4941720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80" algn="l"/>
                  <a:tab pos="8535960" algn="l"/>
                  <a:tab pos="8985240" algn="l"/>
                  <a:tab pos="9434160" algn="l"/>
                  <a:tab pos="9883440" algn="l"/>
                  <a:tab pos="10332720" algn="l"/>
                </a:tabLst>
              </a:p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Рисунок 172"/>
          <p:cNvPicPr/>
          <p:nvPr/>
        </p:nvPicPr>
        <p:blipFill>
          <a:blip r:embed="rId15" cstate="print"/>
          <a:stretch/>
        </p:blipFill>
        <p:spPr>
          <a:xfrm>
            <a:off x="2022480" y="-1440"/>
            <a:ext cx="7124760" cy="847440"/>
          </a:xfrm>
          <a:prstGeom prst="rect">
            <a:avLst/>
          </a:prstGeom>
          <a:ln w="0">
            <a:noFill/>
          </a:ln>
        </p:spPr>
      </p:pic>
      <p:sp>
        <p:nvSpPr>
          <p:cNvPr id="174" name="Line 1"/>
          <p:cNvSpPr/>
          <p:nvPr/>
        </p:nvSpPr>
        <p:spPr>
          <a:xfrm>
            <a:off x="250920" y="1233360"/>
            <a:ext cx="8642160" cy="1800"/>
          </a:xfrm>
          <a:prstGeom prst="line">
            <a:avLst/>
          </a:prstGeom>
          <a:ln w="9360">
            <a:solidFill>
              <a:srgbClr val="FFCC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75" name="Рисунок 174"/>
          <p:cNvPicPr/>
          <p:nvPr/>
        </p:nvPicPr>
        <p:blipFill>
          <a:blip r:embed="rId15" cstate="print"/>
          <a:stretch/>
        </p:blipFill>
        <p:spPr>
          <a:xfrm>
            <a:off x="2022480" y="-1440"/>
            <a:ext cx="7124760" cy="847440"/>
          </a:xfrm>
          <a:prstGeom prst="rect">
            <a:avLst/>
          </a:prstGeom>
          <a:ln w="0">
            <a:noFill/>
          </a:ln>
        </p:spPr>
      </p:pic>
      <p:sp>
        <p:nvSpPr>
          <p:cNvPr id="176" name="PlaceHolder 2"/>
          <p:cNvSpPr>
            <a:spLocks noGrp="1"/>
          </p:cNvSpPr>
          <p:nvPr>
            <p:ph type="title"/>
          </p:nvPr>
        </p:nvSpPr>
        <p:spPr>
          <a:xfrm>
            <a:off x="250560" y="379080"/>
            <a:ext cx="8631000" cy="7333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ctr"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600" b="1" strike="noStrike" spc="-1">
                <a:solidFill>
                  <a:srgbClr val="5A007D"/>
                </a:solidFill>
                <a:latin typeface="Tahoma"/>
              </a:rPr>
              <a:t>Click to edit the title text format</a:t>
            </a: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250560" y="1341000"/>
            <a:ext cx="8631000" cy="4992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624"/>
              </a:spcBef>
              <a:spcAft>
                <a:spcPts val="624"/>
              </a:spcAft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000" b="0" strike="noStrike" spc="-1">
                <a:solidFill>
                  <a:srgbClr val="5A007D"/>
                </a:solidFill>
                <a:latin typeface="Tahoma"/>
              </a:rPr>
              <a:t>Click to edit the outline text format</a:t>
            </a:r>
          </a:p>
          <a:p>
            <a:pPr marL="342720" lvl="1" indent="-342720">
              <a:spcBef>
                <a:spcPts val="624"/>
              </a:spcBef>
              <a:spcAft>
                <a:spcPts val="624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000" b="0" strike="noStrike" spc="-1">
                <a:solidFill>
                  <a:srgbClr val="5A007D"/>
                </a:solidFill>
                <a:latin typeface="Tahoma"/>
              </a:rPr>
              <a:t>Second Outline Level</a:t>
            </a:r>
          </a:p>
          <a:p>
            <a:pPr marL="342720" lvl="2" indent="-342720">
              <a:spcBef>
                <a:spcPts val="624"/>
              </a:spcBef>
              <a:spcAft>
                <a:spcPts val="624"/>
              </a:spcAft>
              <a:buClr>
                <a:srgbClr val="000000"/>
              </a:buClr>
              <a:buFont typeface="Times New Roman"/>
              <a:buChar char="•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000" b="0" strike="noStrike" spc="-1">
                <a:solidFill>
                  <a:srgbClr val="5A007D"/>
                </a:solidFill>
                <a:latin typeface="Tahoma"/>
              </a:rPr>
              <a:t>Third Outline Level</a:t>
            </a:r>
          </a:p>
          <a:p>
            <a:pPr marL="342720" lvl="3" indent="-342720">
              <a:spcBef>
                <a:spcPts val="624"/>
              </a:spcBef>
              <a:spcAft>
                <a:spcPts val="624"/>
              </a:spcAft>
              <a:buClr>
                <a:srgbClr val="000000"/>
              </a:buClr>
              <a:buFont typeface="Times New Roman"/>
              <a:buChar char="–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000" b="0" strike="noStrike" spc="-1">
                <a:solidFill>
                  <a:srgbClr val="5A007D"/>
                </a:solidFill>
                <a:latin typeface="Tahoma"/>
              </a:rPr>
              <a:t>Fourth Outline Level</a:t>
            </a:r>
          </a:p>
          <a:p>
            <a:pPr marL="342720" lvl="4" indent="-342720">
              <a:spcBef>
                <a:spcPts val="624"/>
              </a:spcBef>
              <a:spcAft>
                <a:spcPts val="624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000" b="0" strike="noStrike" spc="-1">
                <a:solidFill>
                  <a:srgbClr val="5A007D"/>
                </a:solidFill>
                <a:latin typeface="Tahoma"/>
              </a:rPr>
              <a:t>Fifth Outline Level</a:t>
            </a:r>
          </a:p>
          <a:p>
            <a:pPr marL="342720" lvl="5" indent="-342720">
              <a:spcBef>
                <a:spcPts val="624"/>
              </a:spcBef>
              <a:spcAft>
                <a:spcPts val="624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000" b="0" strike="noStrike" spc="-1">
                <a:solidFill>
                  <a:srgbClr val="5A007D"/>
                </a:solidFill>
                <a:latin typeface="Tahoma"/>
              </a:rPr>
              <a:t>Sixth Outline Level</a:t>
            </a:r>
          </a:p>
          <a:p>
            <a:pPr marL="342720" lvl="6" indent="-342720">
              <a:spcBef>
                <a:spcPts val="624"/>
              </a:spcBef>
              <a:spcAft>
                <a:spcPts val="624"/>
              </a:spcAft>
              <a:buClr>
                <a:srgbClr val="000000"/>
              </a:buClr>
              <a:buFont typeface="Times New Roman"/>
              <a:buChar char="»"/>
              <a:tabLst>
                <a:tab pos="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</a:tabLst>
            </a:pPr>
            <a:r>
              <a:rPr lang="en-US" sz="2000" b="0" strike="noStrike" spc="-1">
                <a:solidFill>
                  <a:srgbClr val="5A007D"/>
                </a:solidFill>
                <a:latin typeface="Tahoma"/>
              </a:rPr>
              <a:t>Seventh Outline Level</a:t>
            </a:r>
          </a:p>
        </p:txBody>
      </p:sp>
      <p:sp>
        <p:nvSpPr>
          <p:cNvPr id="178" name="CustomShape 4"/>
          <p:cNvSpPr/>
          <p:nvPr/>
        </p:nvSpPr>
        <p:spPr>
          <a:xfrm>
            <a:off x="250920" y="6610320"/>
            <a:ext cx="1904760" cy="246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9" name="PlaceHolder 5"/>
          <p:cNvSpPr>
            <a:spLocks noGrp="1"/>
          </p:cNvSpPr>
          <p:nvPr>
            <p:ph type="sldNum"/>
          </p:nvPr>
        </p:nvSpPr>
        <p:spPr>
          <a:xfrm>
            <a:off x="6988320" y="6609960"/>
            <a:ext cx="1893600" cy="24444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723600" algn="l"/>
                <a:tab pos="144756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60" algn="l"/>
                <a:tab pos="8985240" algn="l"/>
                <a:tab pos="9434160" algn="l"/>
                <a:tab pos="9883440" algn="l"/>
                <a:tab pos="10332720" algn="l"/>
              </a:tabLst>
            </a:pPr>
            <a:fld id="{B109F154-B10C-4BA7-A2E1-74A17E3B559C}" type="slidenum">
              <a:rPr lang="en-US" sz="1000" b="0" strike="noStrike" spc="-1">
                <a:solidFill>
                  <a:srgbClr val="4F2D7F"/>
                </a:solidFill>
                <a:latin typeface="Verdana"/>
                <a:ea typeface="Lucida Sans Unicode"/>
              </a:rPr>
              <a:pPr algn="r">
                <a:lnSpc>
                  <a:spcPct val="100000"/>
                </a:lnSpc>
                <a:tabLst>
                  <a:tab pos="0" algn="l"/>
                  <a:tab pos="723600" algn="l"/>
                  <a:tab pos="144756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60" algn="l"/>
                  <a:tab pos="4492440" algn="l"/>
                  <a:tab pos="4941720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80" algn="l"/>
                  <a:tab pos="8535960" algn="l"/>
                  <a:tab pos="8985240" algn="l"/>
                  <a:tab pos="9434160" algn="l"/>
                  <a:tab pos="9883440" algn="l"/>
                  <a:tab pos="10332720" algn="l"/>
                </a:tabLst>
              </a:p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10" Type="http://schemas.openxmlformats.org/officeDocument/2006/relationships/image" Target="../media/image11.gif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2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6.gif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0.gif"/><Relationship Id="rId5" Type="http://schemas.openxmlformats.org/officeDocument/2006/relationships/image" Target="../media/image29.gif"/><Relationship Id="rId4" Type="http://schemas.openxmlformats.org/officeDocument/2006/relationships/image" Target="../media/image14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31.pn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4.gif"/><Relationship Id="rId5" Type="http://schemas.openxmlformats.org/officeDocument/2006/relationships/image" Target="../media/image33.gif"/><Relationship Id="rId4" Type="http://schemas.openxmlformats.org/officeDocument/2006/relationships/image" Target="../media/image32.gif"/><Relationship Id="rId9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4.gif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Рисунок 229"/>
          <p:cNvPicPr/>
          <p:nvPr/>
        </p:nvPicPr>
        <p:blipFill>
          <a:blip r:embed="rId3" cstate="print"/>
          <a:stretch/>
        </p:blipFill>
        <p:spPr>
          <a:xfrm>
            <a:off x="0" y="141120"/>
            <a:ext cx="9144000" cy="714600"/>
          </a:xfrm>
          <a:prstGeom prst="rect">
            <a:avLst/>
          </a:prstGeom>
          <a:ln w="0">
            <a:noFill/>
          </a:ln>
        </p:spPr>
      </p:pic>
      <p:pic>
        <p:nvPicPr>
          <p:cNvPr id="231" name="Рисунок 230"/>
          <p:cNvPicPr/>
          <p:nvPr/>
        </p:nvPicPr>
        <p:blipFill>
          <a:blip r:embed="rId4" cstate="print"/>
          <a:srcRect l="4316" r="9057"/>
          <a:stretch/>
        </p:blipFill>
        <p:spPr>
          <a:xfrm>
            <a:off x="395280" y="1311120"/>
            <a:ext cx="8064360" cy="3681720"/>
          </a:xfrm>
          <a:prstGeom prst="rect">
            <a:avLst/>
          </a:prstGeom>
          <a:ln w="0">
            <a:noFill/>
          </a:ln>
        </p:spPr>
      </p:pic>
      <p:sp>
        <p:nvSpPr>
          <p:cNvPr id="232" name="CustomShape 1"/>
          <p:cNvSpPr/>
          <p:nvPr/>
        </p:nvSpPr>
        <p:spPr>
          <a:xfrm>
            <a:off x="3967200" y="3857760"/>
            <a:ext cx="1179000" cy="459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400" b="1" strike="noStrike" spc="-1">
                <a:solidFill>
                  <a:srgbClr val="7575D1"/>
                </a:solidFill>
                <a:latin typeface="Times New Roman"/>
                <a:ea typeface="Times New Roman"/>
              </a:rPr>
              <a:t>7 класс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3" name="Рисунок 232"/>
          <p:cNvPicPr/>
          <p:nvPr/>
        </p:nvPicPr>
        <p:blipFill>
          <a:blip r:embed="rId5" cstate="print"/>
          <a:stretch/>
        </p:blipFill>
        <p:spPr>
          <a:xfrm>
            <a:off x="2071800" y="4572000"/>
            <a:ext cx="1830240" cy="1071720"/>
          </a:xfrm>
          <a:prstGeom prst="rect">
            <a:avLst/>
          </a:prstGeom>
          <a:ln w="0">
            <a:noFill/>
          </a:ln>
        </p:spPr>
      </p:pic>
      <p:pic>
        <p:nvPicPr>
          <p:cNvPr id="234" name="Рисунок 233"/>
          <p:cNvPicPr/>
          <p:nvPr/>
        </p:nvPicPr>
        <p:blipFill>
          <a:blip r:embed="rId6" cstate="print"/>
          <a:stretch/>
        </p:blipFill>
        <p:spPr>
          <a:xfrm>
            <a:off x="3857760" y="4572000"/>
            <a:ext cx="1643040" cy="1071720"/>
          </a:xfrm>
          <a:prstGeom prst="rect">
            <a:avLst/>
          </a:prstGeom>
          <a:ln w="0">
            <a:noFill/>
          </a:ln>
        </p:spPr>
      </p:pic>
      <p:pic>
        <p:nvPicPr>
          <p:cNvPr id="235" name="Рисунок 234"/>
          <p:cNvPicPr/>
          <p:nvPr/>
        </p:nvPicPr>
        <p:blipFill>
          <a:blip r:embed="rId7" cstate="print"/>
          <a:stretch/>
        </p:blipFill>
        <p:spPr>
          <a:xfrm>
            <a:off x="5357880" y="4572000"/>
            <a:ext cx="1571400" cy="1071720"/>
          </a:xfrm>
          <a:prstGeom prst="rect">
            <a:avLst/>
          </a:prstGeom>
          <a:ln w="0">
            <a:noFill/>
          </a:ln>
        </p:spPr>
      </p:pic>
      <p:pic>
        <p:nvPicPr>
          <p:cNvPr id="236" name="Рисунок 235"/>
          <p:cNvPicPr/>
          <p:nvPr/>
        </p:nvPicPr>
        <p:blipFill>
          <a:blip r:embed="rId8" cstate="print"/>
          <a:stretch/>
        </p:blipFill>
        <p:spPr>
          <a:xfrm>
            <a:off x="500040" y="3786120"/>
            <a:ext cx="1287360" cy="2613240"/>
          </a:xfrm>
          <a:prstGeom prst="rect">
            <a:avLst/>
          </a:prstGeom>
          <a:ln w="0">
            <a:noFill/>
          </a:ln>
        </p:spPr>
      </p:pic>
      <p:pic>
        <p:nvPicPr>
          <p:cNvPr id="237" name="Рисунок 236"/>
          <p:cNvPicPr/>
          <p:nvPr/>
        </p:nvPicPr>
        <p:blipFill>
          <a:blip r:embed="rId9" cstate="print"/>
          <a:stretch/>
        </p:blipFill>
        <p:spPr>
          <a:xfrm>
            <a:off x="7286760" y="4143240"/>
            <a:ext cx="1241280" cy="2237040"/>
          </a:xfrm>
          <a:prstGeom prst="rect">
            <a:avLst/>
          </a:prstGeom>
          <a:ln w="0">
            <a:noFill/>
          </a:ln>
        </p:spPr>
      </p:pic>
      <p:pic>
        <p:nvPicPr>
          <p:cNvPr id="238" name="Рисунок 237"/>
          <p:cNvPicPr/>
          <p:nvPr/>
        </p:nvPicPr>
        <p:blipFill>
          <a:blip r:embed="rId10" cstate="print"/>
          <a:stretch/>
        </p:blipFill>
        <p:spPr>
          <a:xfrm>
            <a:off x="7000920" y="5143680"/>
            <a:ext cx="857160" cy="8571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" name="Рисунок 310"/>
          <p:cNvPicPr/>
          <p:nvPr/>
        </p:nvPicPr>
        <p:blipFill>
          <a:blip r:embed="rId4" cstate="print"/>
          <a:stretch/>
        </p:blipFill>
        <p:spPr>
          <a:xfrm>
            <a:off x="822240" y="2719440"/>
            <a:ext cx="3408480" cy="3174840"/>
          </a:xfrm>
          <a:prstGeom prst="rect">
            <a:avLst/>
          </a:prstGeom>
          <a:ln w="0">
            <a:noFill/>
          </a:ln>
        </p:spPr>
      </p:pic>
      <p:cxnSp>
        <p:nvCxnSpPr>
          <p:cNvPr id="312" name="Line 1"/>
          <p:cNvCxnSpPr/>
          <p:nvPr/>
        </p:nvCxnSpPr>
        <p:spPr>
          <a:xfrm flipV="1">
            <a:off x="-1754640" y="2858760"/>
            <a:ext cx="3004200" cy="2160"/>
          </a:xfrm>
          <a:prstGeom prst="bentConnector3">
            <a:avLst/>
          </a:prstGeom>
          <a:ln w="9360">
            <a:solidFill>
              <a:srgbClr val="000000"/>
            </a:solidFill>
            <a:round/>
          </a:ln>
        </p:spPr>
      </p:cxnSp>
      <p:cxnSp>
        <p:nvCxnSpPr>
          <p:cNvPr id="313" name="Line 2"/>
          <p:cNvCxnSpPr/>
          <p:nvPr/>
        </p:nvCxnSpPr>
        <p:spPr>
          <a:xfrm>
            <a:off x="999720" y="5275440"/>
            <a:ext cx="3143880" cy="2160"/>
          </a:xfrm>
          <a:prstGeom prst="bentConnector3">
            <a:avLst/>
          </a:prstGeom>
          <a:ln w="9360">
            <a:solidFill>
              <a:srgbClr val="000000"/>
            </a:solidFill>
            <a:round/>
          </a:ln>
        </p:spPr>
      </p:cxnSp>
      <p:sp>
        <p:nvSpPr>
          <p:cNvPr id="314" name="Line 3"/>
          <p:cNvSpPr/>
          <p:nvPr/>
        </p:nvSpPr>
        <p:spPr>
          <a:xfrm>
            <a:off x="1187280" y="5000760"/>
            <a:ext cx="7164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5" name="Line 4"/>
          <p:cNvSpPr/>
          <p:nvPr/>
        </p:nvSpPr>
        <p:spPr>
          <a:xfrm>
            <a:off x="1187280" y="4714920"/>
            <a:ext cx="7164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6" name="Line 5"/>
          <p:cNvSpPr/>
          <p:nvPr/>
        </p:nvSpPr>
        <p:spPr>
          <a:xfrm>
            <a:off x="1187280" y="4429080"/>
            <a:ext cx="71640" cy="180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7" name="Line 6"/>
          <p:cNvSpPr/>
          <p:nvPr/>
        </p:nvSpPr>
        <p:spPr>
          <a:xfrm>
            <a:off x="1187280" y="4143240"/>
            <a:ext cx="71640" cy="180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8" name="Line 7"/>
          <p:cNvSpPr/>
          <p:nvPr/>
        </p:nvSpPr>
        <p:spPr>
          <a:xfrm flipH="1">
            <a:off x="1201680" y="5002200"/>
            <a:ext cx="2376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9" name="Line 8"/>
          <p:cNvSpPr/>
          <p:nvPr/>
        </p:nvSpPr>
        <p:spPr>
          <a:xfrm flipH="1">
            <a:off x="1558800" y="5214960"/>
            <a:ext cx="23760" cy="46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0" name="Line 9"/>
          <p:cNvSpPr/>
          <p:nvPr/>
        </p:nvSpPr>
        <p:spPr>
          <a:xfrm flipH="1">
            <a:off x="1906560" y="5214960"/>
            <a:ext cx="23760" cy="46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1" name="Line 10"/>
          <p:cNvSpPr/>
          <p:nvPr/>
        </p:nvSpPr>
        <p:spPr>
          <a:xfrm flipH="1">
            <a:off x="2201760" y="521640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2" name="Line 11"/>
          <p:cNvSpPr/>
          <p:nvPr/>
        </p:nvSpPr>
        <p:spPr>
          <a:xfrm flipH="1">
            <a:off x="2846520" y="521496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3" name="Line 12"/>
          <p:cNvSpPr/>
          <p:nvPr/>
        </p:nvSpPr>
        <p:spPr>
          <a:xfrm flipH="1">
            <a:off x="3203640" y="521496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4" name="Line 13"/>
          <p:cNvSpPr/>
          <p:nvPr/>
        </p:nvSpPr>
        <p:spPr>
          <a:xfrm flipH="1">
            <a:off x="3489480" y="521496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5" name="Line 14"/>
          <p:cNvSpPr/>
          <p:nvPr/>
        </p:nvSpPr>
        <p:spPr>
          <a:xfrm flipH="1">
            <a:off x="2560680" y="521496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6" name="Line 15"/>
          <p:cNvSpPr/>
          <p:nvPr/>
        </p:nvSpPr>
        <p:spPr>
          <a:xfrm flipH="1">
            <a:off x="3846600" y="521496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7" name="Line 16"/>
          <p:cNvSpPr/>
          <p:nvPr/>
        </p:nvSpPr>
        <p:spPr>
          <a:xfrm>
            <a:off x="1176480" y="3868560"/>
            <a:ext cx="71280" cy="180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8" name="Line 17"/>
          <p:cNvSpPr/>
          <p:nvPr/>
        </p:nvSpPr>
        <p:spPr>
          <a:xfrm>
            <a:off x="1192320" y="3583080"/>
            <a:ext cx="7128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9" name="Line 18"/>
          <p:cNvSpPr/>
          <p:nvPr/>
        </p:nvSpPr>
        <p:spPr>
          <a:xfrm>
            <a:off x="1176480" y="3319560"/>
            <a:ext cx="7128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0" name="CustomShape 19"/>
          <p:cNvSpPr/>
          <p:nvPr/>
        </p:nvSpPr>
        <p:spPr>
          <a:xfrm>
            <a:off x="928800" y="454968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2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1" name="CustomShape 20"/>
          <p:cNvSpPr/>
          <p:nvPr/>
        </p:nvSpPr>
        <p:spPr>
          <a:xfrm>
            <a:off x="928800" y="428616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3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CustomShape 21"/>
          <p:cNvSpPr/>
          <p:nvPr/>
        </p:nvSpPr>
        <p:spPr>
          <a:xfrm>
            <a:off x="1390680" y="528624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1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3" name="CustomShape 22"/>
          <p:cNvSpPr/>
          <p:nvPr/>
        </p:nvSpPr>
        <p:spPr>
          <a:xfrm>
            <a:off x="928800" y="485784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1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4" name="CustomShape 23"/>
          <p:cNvSpPr/>
          <p:nvPr/>
        </p:nvSpPr>
        <p:spPr>
          <a:xfrm>
            <a:off x="928800" y="395136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4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5" name="CustomShape 24"/>
          <p:cNvSpPr/>
          <p:nvPr/>
        </p:nvSpPr>
        <p:spPr>
          <a:xfrm>
            <a:off x="928800" y="371484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5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6" name="CustomShape 25"/>
          <p:cNvSpPr/>
          <p:nvPr/>
        </p:nvSpPr>
        <p:spPr>
          <a:xfrm>
            <a:off x="928800" y="341316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i="1" strike="noStrike" spc="-1">
                <a:solidFill>
                  <a:srgbClr val="000000"/>
                </a:solidFill>
                <a:latin typeface="Arial"/>
              </a:rPr>
              <a:t>6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7" name="CustomShape 26"/>
          <p:cNvSpPr/>
          <p:nvPr/>
        </p:nvSpPr>
        <p:spPr>
          <a:xfrm>
            <a:off x="928800" y="307188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i="1" strike="noStrike" spc="-1">
                <a:solidFill>
                  <a:srgbClr val="000000"/>
                </a:solidFill>
                <a:latin typeface="Arial"/>
              </a:rPr>
              <a:t>7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8" name="CustomShape 27"/>
          <p:cNvSpPr/>
          <p:nvPr/>
        </p:nvSpPr>
        <p:spPr>
          <a:xfrm>
            <a:off x="1714680" y="528624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2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9" name="CustomShape 28"/>
          <p:cNvSpPr/>
          <p:nvPr/>
        </p:nvSpPr>
        <p:spPr>
          <a:xfrm>
            <a:off x="2071800" y="530856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3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0" name="CustomShape 29"/>
          <p:cNvSpPr/>
          <p:nvPr/>
        </p:nvSpPr>
        <p:spPr>
          <a:xfrm>
            <a:off x="2357280" y="530856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4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1" name="CustomShape 30"/>
          <p:cNvSpPr/>
          <p:nvPr/>
        </p:nvSpPr>
        <p:spPr>
          <a:xfrm>
            <a:off x="3071880" y="531972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6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CustomShape 31"/>
          <p:cNvSpPr/>
          <p:nvPr/>
        </p:nvSpPr>
        <p:spPr>
          <a:xfrm>
            <a:off x="2714760" y="530856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5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CustomShape 32"/>
          <p:cNvSpPr/>
          <p:nvPr/>
        </p:nvSpPr>
        <p:spPr>
          <a:xfrm>
            <a:off x="3357720" y="532440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7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4" name="CustomShape 33"/>
          <p:cNvSpPr/>
          <p:nvPr/>
        </p:nvSpPr>
        <p:spPr>
          <a:xfrm>
            <a:off x="3714840" y="531972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8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CustomShape 34"/>
          <p:cNvSpPr/>
          <p:nvPr/>
        </p:nvSpPr>
        <p:spPr>
          <a:xfrm>
            <a:off x="500040" y="2571840"/>
            <a:ext cx="100008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3200" b="1" i="1" strike="noStrike" spc="-1">
                <a:solidFill>
                  <a:srgbClr val="C00000"/>
                </a:solidFill>
                <a:latin typeface="Arial"/>
              </a:rPr>
              <a:t>S</a:t>
            </a:r>
            <a:r>
              <a:rPr lang="ru-RU" sz="3200" b="1" i="1" strike="noStrike" spc="-1">
                <a:solidFill>
                  <a:srgbClr val="C00000"/>
                </a:solidFill>
                <a:latin typeface="Arial"/>
              </a:rPr>
              <a:t>,</a:t>
            </a:r>
            <a:r>
              <a:rPr lang="ru-RU" sz="2400" b="1" i="1" strike="noStrike" spc="-1">
                <a:solidFill>
                  <a:srgbClr val="C00000"/>
                </a:solidFill>
                <a:latin typeface="Arial"/>
              </a:rPr>
              <a:t>м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6" name="CustomShape 35"/>
          <p:cNvSpPr/>
          <p:nvPr/>
        </p:nvSpPr>
        <p:spPr>
          <a:xfrm>
            <a:off x="928800" y="528624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1800" b="1" i="1" strike="noStrike" spc="-1">
                <a:solidFill>
                  <a:srgbClr val="000000"/>
                </a:solidFill>
                <a:latin typeface="Arial"/>
              </a:rPr>
              <a:t>0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47" name="Рисунок 346"/>
          <p:cNvPicPr/>
          <p:nvPr/>
        </p:nvPicPr>
        <p:blipFill>
          <a:blip r:embed="rId5" cstate="print"/>
          <a:stretch/>
        </p:blipFill>
        <p:spPr>
          <a:xfrm>
            <a:off x="4968720" y="2719440"/>
            <a:ext cx="3407040" cy="3174840"/>
          </a:xfrm>
          <a:prstGeom prst="rect">
            <a:avLst/>
          </a:prstGeom>
          <a:ln w="0">
            <a:noFill/>
          </a:ln>
        </p:spPr>
      </p:pic>
      <p:cxnSp>
        <p:nvCxnSpPr>
          <p:cNvPr id="348" name="Line 36"/>
          <p:cNvCxnSpPr/>
          <p:nvPr/>
        </p:nvCxnSpPr>
        <p:spPr>
          <a:xfrm flipV="1">
            <a:off x="2382840" y="2715480"/>
            <a:ext cx="3000960" cy="3960"/>
          </a:xfrm>
          <a:prstGeom prst="bentConnector3">
            <a:avLst/>
          </a:prstGeom>
          <a:ln w="9360">
            <a:solidFill>
              <a:srgbClr val="000000"/>
            </a:solidFill>
            <a:round/>
          </a:ln>
        </p:spPr>
      </p:cxnSp>
      <p:cxnSp>
        <p:nvCxnSpPr>
          <p:cNvPr id="349" name="Line 37"/>
          <p:cNvCxnSpPr/>
          <p:nvPr/>
        </p:nvCxnSpPr>
        <p:spPr>
          <a:xfrm>
            <a:off x="5143320" y="5275440"/>
            <a:ext cx="3143880" cy="2160"/>
          </a:xfrm>
          <a:prstGeom prst="bentConnector3">
            <a:avLst/>
          </a:prstGeom>
          <a:ln w="9360">
            <a:solidFill>
              <a:srgbClr val="000000"/>
            </a:solidFill>
            <a:round/>
          </a:ln>
        </p:spPr>
      </p:cxnSp>
      <p:sp>
        <p:nvSpPr>
          <p:cNvPr id="350" name="Line 38"/>
          <p:cNvSpPr/>
          <p:nvPr/>
        </p:nvSpPr>
        <p:spPr>
          <a:xfrm>
            <a:off x="5330880" y="5000760"/>
            <a:ext cx="7128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1" name="Line 39"/>
          <p:cNvSpPr/>
          <p:nvPr/>
        </p:nvSpPr>
        <p:spPr>
          <a:xfrm>
            <a:off x="5330880" y="4714920"/>
            <a:ext cx="7128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2" name="Line 40"/>
          <p:cNvSpPr/>
          <p:nvPr/>
        </p:nvSpPr>
        <p:spPr>
          <a:xfrm>
            <a:off x="5330880" y="4429080"/>
            <a:ext cx="71280" cy="180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3" name="Line 41"/>
          <p:cNvSpPr/>
          <p:nvPr/>
        </p:nvSpPr>
        <p:spPr>
          <a:xfrm>
            <a:off x="5330880" y="4143240"/>
            <a:ext cx="71280" cy="180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4" name="Line 42"/>
          <p:cNvSpPr/>
          <p:nvPr/>
        </p:nvSpPr>
        <p:spPr>
          <a:xfrm flipH="1">
            <a:off x="5346720" y="5002200"/>
            <a:ext cx="2376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5" name="Line 43"/>
          <p:cNvSpPr/>
          <p:nvPr/>
        </p:nvSpPr>
        <p:spPr>
          <a:xfrm>
            <a:off x="5715000" y="5214960"/>
            <a:ext cx="1440" cy="46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6" name="Line 44"/>
          <p:cNvSpPr/>
          <p:nvPr/>
        </p:nvSpPr>
        <p:spPr>
          <a:xfrm flipH="1">
            <a:off x="6049440" y="5214960"/>
            <a:ext cx="24120" cy="46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7" name="Line 45"/>
          <p:cNvSpPr/>
          <p:nvPr/>
        </p:nvSpPr>
        <p:spPr>
          <a:xfrm flipH="1">
            <a:off x="6346800" y="521640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8" name="Line 46"/>
          <p:cNvSpPr/>
          <p:nvPr/>
        </p:nvSpPr>
        <p:spPr>
          <a:xfrm flipH="1">
            <a:off x="6989760" y="521496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9" name="Line 47"/>
          <p:cNvSpPr/>
          <p:nvPr/>
        </p:nvSpPr>
        <p:spPr>
          <a:xfrm flipH="1">
            <a:off x="7346880" y="521496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0" name="Line 48"/>
          <p:cNvSpPr/>
          <p:nvPr/>
        </p:nvSpPr>
        <p:spPr>
          <a:xfrm flipH="1">
            <a:off x="7632720" y="521496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1" name="Line 49"/>
          <p:cNvSpPr/>
          <p:nvPr/>
        </p:nvSpPr>
        <p:spPr>
          <a:xfrm flipH="1">
            <a:off x="6703920" y="521496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2" name="Line 50"/>
          <p:cNvSpPr/>
          <p:nvPr/>
        </p:nvSpPr>
        <p:spPr>
          <a:xfrm flipH="1">
            <a:off x="7989840" y="521496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3" name="Line 51"/>
          <p:cNvSpPr/>
          <p:nvPr/>
        </p:nvSpPr>
        <p:spPr>
          <a:xfrm>
            <a:off x="5319720" y="3868560"/>
            <a:ext cx="71280" cy="180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4" name="Line 52"/>
          <p:cNvSpPr/>
          <p:nvPr/>
        </p:nvSpPr>
        <p:spPr>
          <a:xfrm>
            <a:off x="5335560" y="3583080"/>
            <a:ext cx="7164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5" name="Line 53"/>
          <p:cNvSpPr/>
          <p:nvPr/>
        </p:nvSpPr>
        <p:spPr>
          <a:xfrm>
            <a:off x="5319720" y="3319560"/>
            <a:ext cx="7128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6" name="CustomShape 54"/>
          <p:cNvSpPr/>
          <p:nvPr/>
        </p:nvSpPr>
        <p:spPr>
          <a:xfrm>
            <a:off x="5072040" y="454968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2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7" name="CustomShape 55"/>
          <p:cNvSpPr/>
          <p:nvPr/>
        </p:nvSpPr>
        <p:spPr>
          <a:xfrm>
            <a:off x="5072040" y="428616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3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8" name="CustomShape 56"/>
          <p:cNvSpPr/>
          <p:nvPr/>
        </p:nvSpPr>
        <p:spPr>
          <a:xfrm>
            <a:off x="5533920" y="528624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1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9" name="CustomShape 57"/>
          <p:cNvSpPr/>
          <p:nvPr/>
        </p:nvSpPr>
        <p:spPr>
          <a:xfrm>
            <a:off x="5072040" y="485784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1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0" name="CustomShape 58"/>
          <p:cNvSpPr/>
          <p:nvPr/>
        </p:nvSpPr>
        <p:spPr>
          <a:xfrm>
            <a:off x="5072040" y="395136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4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1" name="CustomShape 59"/>
          <p:cNvSpPr/>
          <p:nvPr/>
        </p:nvSpPr>
        <p:spPr>
          <a:xfrm>
            <a:off x="5072040" y="371484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5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2" name="CustomShape 60"/>
          <p:cNvSpPr/>
          <p:nvPr/>
        </p:nvSpPr>
        <p:spPr>
          <a:xfrm>
            <a:off x="5072040" y="341316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i="1" strike="noStrike" spc="-1">
                <a:solidFill>
                  <a:srgbClr val="000000"/>
                </a:solidFill>
                <a:latin typeface="Arial"/>
              </a:rPr>
              <a:t>6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3" name="CustomShape 61"/>
          <p:cNvSpPr/>
          <p:nvPr/>
        </p:nvSpPr>
        <p:spPr>
          <a:xfrm>
            <a:off x="5072040" y="307188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i="1" strike="noStrike" spc="-1">
                <a:solidFill>
                  <a:srgbClr val="000000"/>
                </a:solidFill>
                <a:latin typeface="Arial"/>
              </a:rPr>
              <a:t>7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4" name="CustomShape 62"/>
          <p:cNvSpPr/>
          <p:nvPr/>
        </p:nvSpPr>
        <p:spPr>
          <a:xfrm>
            <a:off x="5857920" y="528624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2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" name="CustomShape 63"/>
          <p:cNvSpPr/>
          <p:nvPr/>
        </p:nvSpPr>
        <p:spPr>
          <a:xfrm>
            <a:off x="6215040" y="530856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3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6" name="CustomShape 64"/>
          <p:cNvSpPr/>
          <p:nvPr/>
        </p:nvSpPr>
        <p:spPr>
          <a:xfrm>
            <a:off x="6500880" y="530856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4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7" name="CustomShape 65"/>
          <p:cNvSpPr/>
          <p:nvPr/>
        </p:nvSpPr>
        <p:spPr>
          <a:xfrm>
            <a:off x="7215120" y="531972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6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8" name="CustomShape 66"/>
          <p:cNvSpPr/>
          <p:nvPr/>
        </p:nvSpPr>
        <p:spPr>
          <a:xfrm>
            <a:off x="6858000" y="530856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5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9" name="CustomShape 67"/>
          <p:cNvSpPr/>
          <p:nvPr/>
        </p:nvSpPr>
        <p:spPr>
          <a:xfrm>
            <a:off x="7500960" y="532440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7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0" name="CustomShape 68"/>
          <p:cNvSpPr/>
          <p:nvPr/>
        </p:nvSpPr>
        <p:spPr>
          <a:xfrm>
            <a:off x="7858080" y="531972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8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1" name="CustomShape 69"/>
          <p:cNvSpPr/>
          <p:nvPr/>
        </p:nvSpPr>
        <p:spPr>
          <a:xfrm>
            <a:off x="8143920" y="5143680"/>
            <a:ext cx="71424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3200" b="1" i="1" strike="noStrike" spc="-1">
                <a:solidFill>
                  <a:srgbClr val="C00000"/>
                </a:solidFill>
                <a:latin typeface="Arial"/>
              </a:rPr>
              <a:t>t</a:t>
            </a:r>
            <a:r>
              <a:rPr lang="ru-RU" sz="3200" b="1" i="1" strike="noStrike" spc="-1">
                <a:solidFill>
                  <a:srgbClr val="C00000"/>
                </a:solidFill>
                <a:latin typeface="Arial"/>
              </a:rPr>
              <a:t>,</a:t>
            </a:r>
            <a:r>
              <a:rPr lang="ru-RU" sz="2400" b="1" i="1" strike="noStrike" spc="-1">
                <a:solidFill>
                  <a:srgbClr val="C00000"/>
                </a:solidFill>
                <a:latin typeface="Arial"/>
              </a:rPr>
              <a:t>с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2" name="CustomShape 70"/>
          <p:cNvSpPr/>
          <p:nvPr/>
        </p:nvSpPr>
        <p:spPr>
          <a:xfrm>
            <a:off x="4286160" y="2571840"/>
            <a:ext cx="121464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3200" b="1" i="1" strike="noStrike" spc="-1">
                <a:solidFill>
                  <a:srgbClr val="C00000"/>
                </a:solidFill>
                <a:latin typeface="Symbol"/>
                <a:ea typeface="Symbol"/>
              </a:rPr>
              <a:t></a:t>
            </a:r>
            <a:r>
              <a:rPr lang="en-US" sz="32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,</a:t>
            </a:r>
            <a:r>
              <a:rPr lang="ru-RU" sz="3200" b="1" i="1" strike="noStrike" spc="-1">
                <a:solidFill>
                  <a:srgbClr val="C00000"/>
                </a:solidFill>
                <a:latin typeface="Arial"/>
              </a:rPr>
              <a:t> </a:t>
            </a:r>
            <a:r>
              <a:rPr lang="ru-RU" sz="2400" b="1" i="1" strike="noStrike" spc="-1">
                <a:solidFill>
                  <a:srgbClr val="C00000"/>
                </a:solidFill>
                <a:latin typeface="Arial"/>
              </a:rPr>
              <a:t>м</a:t>
            </a:r>
            <a:r>
              <a:rPr lang="en-US" sz="2400" b="1" i="1" strike="noStrike" spc="-1">
                <a:solidFill>
                  <a:srgbClr val="C00000"/>
                </a:solidFill>
                <a:latin typeface="Arial"/>
              </a:rPr>
              <a:t>/c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3" name="CustomShape 71"/>
          <p:cNvSpPr/>
          <p:nvPr/>
        </p:nvSpPr>
        <p:spPr>
          <a:xfrm>
            <a:off x="5072040" y="528624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1800" b="1" i="1" strike="noStrike" spc="-1">
                <a:solidFill>
                  <a:srgbClr val="000000"/>
                </a:solidFill>
                <a:latin typeface="Arial"/>
              </a:rPr>
              <a:t>0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4" name="Line 72"/>
          <p:cNvSpPr/>
          <p:nvPr/>
        </p:nvSpPr>
        <p:spPr>
          <a:xfrm>
            <a:off x="1278000" y="5256360"/>
            <a:ext cx="2363760" cy="9360"/>
          </a:xfrm>
          <a:prstGeom prst="line">
            <a:avLst/>
          </a:prstGeom>
          <a:ln w="57240">
            <a:solidFill>
              <a:srgbClr val="C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5" name="Line 73"/>
          <p:cNvSpPr/>
          <p:nvPr/>
        </p:nvSpPr>
        <p:spPr>
          <a:xfrm>
            <a:off x="5429160" y="5261040"/>
            <a:ext cx="2363760" cy="11160"/>
          </a:xfrm>
          <a:prstGeom prst="line">
            <a:avLst/>
          </a:prstGeom>
          <a:ln w="57240">
            <a:solidFill>
              <a:srgbClr val="92D05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6" name="CustomShape 74"/>
          <p:cNvSpPr/>
          <p:nvPr/>
        </p:nvSpPr>
        <p:spPr>
          <a:xfrm>
            <a:off x="2212920" y="1714680"/>
            <a:ext cx="464148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BFACA"/>
          </a:solidFill>
          <a:ln w="0">
            <a:noFill/>
          </a:ln>
          <a:effectLst>
            <a:outerShdw dist="38160" dir="108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32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Тело находится в покое.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CustomShape 75"/>
          <p:cNvSpPr/>
          <p:nvPr/>
        </p:nvSpPr>
        <p:spPr>
          <a:xfrm>
            <a:off x="449280" y="428760"/>
            <a:ext cx="8431560" cy="1191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36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Графики зависимости пути от времени,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36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 скорости от времени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8" name="CustomShape 76"/>
          <p:cNvSpPr/>
          <p:nvPr/>
        </p:nvSpPr>
        <p:spPr>
          <a:xfrm>
            <a:off x="285840" y="7358040"/>
            <a:ext cx="7929360" cy="3571920"/>
          </a:xfrm>
          <a:prstGeom prst="rect">
            <a:avLst/>
          </a:prstGeom>
          <a:solidFill>
            <a:srgbClr val="999999">
              <a:alpha val="14000"/>
            </a:srgbClr>
          </a:solidFill>
          <a:ln w="25560">
            <a:solidFill>
              <a:srgbClr val="89A4A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89" name="Рисунок 388"/>
          <p:cNvPicPr/>
          <p:nvPr/>
        </p:nvPicPr>
        <p:blipFill>
          <a:blip r:embed="rId6" cstate="print"/>
          <a:stretch/>
        </p:blipFill>
        <p:spPr>
          <a:xfrm>
            <a:off x="6858000" y="1643040"/>
            <a:ext cx="1711440" cy="785880"/>
          </a:xfrm>
          <a:prstGeom prst="rect">
            <a:avLst/>
          </a:prstGeom>
          <a:ln w="0">
            <a:noFill/>
          </a:ln>
        </p:spPr>
      </p:pic>
      <p:sp>
        <p:nvSpPr>
          <p:cNvPr id="390" name="CustomShape 77"/>
          <p:cNvSpPr/>
          <p:nvPr/>
        </p:nvSpPr>
        <p:spPr>
          <a:xfrm>
            <a:off x="5346720" y="5237280"/>
            <a:ext cx="87120" cy="87120"/>
          </a:xfrm>
          <a:prstGeom prst="ellipse">
            <a:avLst/>
          </a:prstGeom>
          <a:solidFill>
            <a:srgbClr val="C00000"/>
          </a:solidFill>
          <a:ln w="25560">
            <a:solidFill>
              <a:srgbClr val="C00000"/>
            </a:solidFill>
            <a:miter/>
          </a:ln>
          <a:effectLst>
            <a:outerShdw dist="38160" dir="108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1" name="CustomShape 78"/>
          <p:cNvSpPr/>
          <p:nvPr/>
        </p:nvSpPr>
        <p:spPr>
          <a:xfrm>
            <a:off x="1204920" y="5222880"/>
            <a:ext cx="87480" cy="87480"/>
          </a:xfrm>
          <a:prstGeom prst="ellipse">
            <a:avLst/>
          </a:prstGeom>
          <a:solidFill>
            <a:srgbClr val="C00000"/>
          </a:solidFill>
          <a:ln w="25560">
            <a:solidFill>
              <a:srgbClr val="C00000"/>
            </a:solidFill>
            <a:miter/>
          </a:ln>
          <a:effectLst>
            <a:outerShdw dist="38160" dir="108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2" name="CustomShape 79"/>
          <p:cNvSpPr/>
          <p:nvPr/>
        </p:nvSpPr>
        <p:spPr>
          <a:xfrm>
            <a:off x="2071800" y="5786280"/>
            <a:ext cx="121428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BFACA"/>
          </a:solidFill>
          <a:ln w="0">
            <a:noFill/>
          </a:ln>
          <a:effectLst>
            <a:outerShdw dist="38160" dir="108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3200" b="1" i="1" strike="noStrike" spc="-1">
                <a:solidFill>
                  <a:srgbClr val="000000"/>
                </a:solidFill>
                <a:latin typeface="Arial"/>
              </a:rPr>
              <a:t>S</a:t>
            </a:r>
            <a:r>
              <a:rPr lang="ru-RU" sz="3200" b="1" i="1" strike="noStrike" spc="-1">
                <a:solidFill>
                  <a:srgbClr val="000000"/>
                </a:solidFill>
                <a:latin typeface="Arial"/>
              </a:rPr>
              <a:t> = 0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3" name="CustomShape 80"/>
          <p:cNvSpPr/>
          <p:nvPr/>
        </p:nvSpPr>
        <p:spPr>
          <a:xfrm>
            <a:off x="6143760" y="5786280"/>
            <a:ext cx="114300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BFACA"/>
          </a:solidFill>
          <a:ln w="0">
            <a:noFill/>
          </a:ln>
          <a:effectLst>
            <a:outerShdw dist="38160" dir="108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3200" b="1" i="1" strike="noStrike" spc="-1">
                <a:solidFill>
                  <a:srgbClr val="000000"/>
                </a:solidFill>
                <a:latin typeface="Symbol"/>
                <a:ea typeface="Symbol"/>
              </a:rPr>
              <a:t></a:t>
            </a:r>
            <a:r>
              <a:rPr lang="ru-RU" sz="3200" b="1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200" b="1" i="1" strike="noStrike" spc="-1">
                <a:solidFill>
                  <a:srgbClr val="000000"/>
                </a:solidFill>
                <a:latin typeface="Arial"/>
                <a:ea typeface="Arial"/>
              </a:rPr>
              <a:t>= 0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CustomShape 81"/>
          <p:cNvSpPr/>
          <p:nvPr/>
        </p:nvSpPr>
        <p:spPr>
          <a:xfrm>
            <a:off x="8143920" y="5143680"/>
            <a:ext cx="71424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3200" b="1" i="1" strike="noStrike" spc="-1">
                <a:solidFill>
                  <a:srgbClr val="C00000"/>
                </a:solidFill>
                <a:latin typeface="Arial"/>
              </a:rPr>
              <a:t>t</a:t>
            </a:r>
            <a:r>
              <a:rPr lang="ru-RU" sz="3200" b="1" i="1" strike="noStrike" spc="-1">
                <a:solidFill>
                  <a:srgbClr val="C00000"/>
                </a:solidFill>
                <a:latin typeface="Arial"/>
              </a:rPr>
              <a:t>,</a:t>
            </a:r>
            <a:r>
              <a:rPr lang="ru-RU" sz="2400" b="1" i="1" strike="noStrike" spc="-1">
                <a:solidFill>
                  <a:srgbClr val="C00000"/>
                </a:solidFill>
                <a:latin typeface="Arial"/>
              </a:rPr>
              <a:t>с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5" name="CustomShape 82"/>
          <p:cNvSpPr/>
          <p:nvPr/>
        </p:nvSpPr>
        <p:spPr>
          <a:xfrm>
            <a:off x="4071960" y="5214960"/>
            <a:ext cx="71424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3200" b="1" i="1" strike="noStrike" spc="-1">
                <a:solidFill>
                  <a:srgbClr val="C00000"/>
                </a:solidFill>
                <a:latin typeface="Arial"/>
              </a:rPr>
              <a:t>t</a:t>
            </a:r>
            <a:r>
              <a:rPr lang="ru-RU" sz="3200" b="1" i="1" strike="noStrike" spc="-1">
                <a:solidFill>
                  <a:srgbClr val="C00000"/>
                </a:solidFill>
                <a:latin typeface="Arial"/>
              </a:rPr>
              <a:t>,</a:t>
            </a:r>
            <a:r>
              <a:rPr lang="ru-RU" sz="2400" b="1" i="1" strike="noStrike" spc="-1">
                <a:solidFill>
                  <a:srgbClr val="C00000"/>
                </a:solidFill>
                <a:latin typeface="Arial"/>
              </a:rPr>
              <a:t>с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6" name="CustomShape 83"/>
          <p:cNvSpPr/>
          <p:nvPr/>
        </p:nvSpPr>
        <p:spPr>
          <a:xfrm>
            <a:off x="357120" y="2357280"/>
            <a:ext cx="8501040" cy="4143600"/>
          </a:xfrm>
          <a:prstGeom prst="rect">
            <a:avLst/>
          </a:prstGeom>
          <a:solidFill>
            <a:srgbClr val="999999">
              <a:alpha val="14000"/>
            </a:srgbClr>
          </a:solidFill>
          <a:ln w="25560">
            <a:solidFill>
              <a:srgbClr val="89A4A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dur="indefinite" fill="hold">
                      <p:stCondLst>
                        <p:cond delay="0"/>
                      </p:stCondLst>
                      <p:childTnLst>
                        <p:par>
                          <p:cTn id="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2000" fill="hold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0" dur="2000" fill="hold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dur="indefinite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dur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4" dur="2000" fill="hold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" dur="2000" fill="hold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dur="indefinite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8" dur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1" dur="2000" fill="hold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4" dur="2000" fill="hold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dur="indefinite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5" presetClass="emph" dur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num">
                                      <p:cBhvr additive="repl">
                                        <p:cTn id="27" dur="5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dur="indefinite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35" presetClass="emph" dur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num">
                                      <p:cBhvr additive="repl">
                                        <p:cTn id="30" dur="5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" name="Рисунок 396"/>
          <p:cNvPicPr/>
          <p:nvPr/>
        </p:nvPicPr>
        <p:blipFill>
          <a:blip r:embed="rId4" cstate="print"/>
          <a:stretch/>
        </p:blipFill>
        <p:spPr>
          <a:xfrm>
            <a:off x="822240" y="2730600"/>
            <a:ext cx="3408480" cy="3176640"/>
          </a:xfrm>
          <a:prstGeom prst="rect">
            <a:avLst/>
          </a:prstGeom>
          <a:ln w="0">
            <a:noFill/>
          </a:ln>
        </p:spPr>
      </p:pic>
      <p:cxnSp>
        <p:nvCxnSpPr>
          <p:cNvPr id="398" name="Line 1"/>
          <p:cNvCxnSpPr/>
          <p:nvPr/>
        </p:nvCxnSpPr>
        <p:spPr>
          <a:xfrm flipV="1">
            <a:off x="-1754640" y="2858760"/>
            <a:ext cx="3004200" cy="2160"/>
          </a:xfrm>
          <a:prstGeom prst="bentConnector3">
            <a:avLst/>
          </a:prstGeom>
          <a:ln w="9360">
            <a:solidFill>
              <a:srgbClr val="000000"/>
            </a:solidFill>
            <a:round/>
          </a:ln>
        </p:spPr>
      </p:cxnSp>
      <p:cxnSp>
        <p:nvCxnSpPr>
          <p:cNvPr id="399" name="Line 2"/>
          <p:cNvCxnSpPr/>
          <p:nvPr/>
        </p:nvCxnSpPr>
        <p:spPr>
          <a:xfrm>
            <a:off x="999720" y="5275440"/>
            <a:ext cx="3143880" cy="2160"/>
          </a:xfrm>
          <a:prstGeom prst="bentConnector3">
            <a:avLst/>
          </a:prstGeom>
          <a:ln w="9360">
            <a:solidFill>
              <a:srgbClr val="000000"/>
            </a:solidFill>
            <a:round/>
          </a:ln>
        </p:spPr>
      </p:cxnSp>
      <p:sp>
        <p:nvSpPr>
          <p:cNvPr id="400" name="Line 3"/>
          <p:cNvSpPr/>
          <p:nvPr/>
        </p:nvSpPr>
        <p:spPr>
          <a:xfrm>
            <a:off x="1187280" y="5000760"/>
            <a:ext cx="7164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1" name="Line 4"/>
          <p:cNvSpPr/>
          <p:nvPr/>
        </p:nvSpPr>
        <p:spPr>
          <a:xfrm>
            <a:off x="1187280" y="4714920"/>
            <a:ext cx="7164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2" name="Line 5"/>
          <p:cNvSpPr/>
          <p:nvPr/>
        </p:nvSpPr>
        <p:spPr>
          <a:xfrm>
            <a:off x="1187280" y="4429080"/>
            <a:ext cx="71640" cy="180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3" name="Line 6"/>
          <p:cNvSpPr/>
          <p:nvPr/>
        </p:nvSpPr>
        <p:spPr>
          <a:xfrm>
            <a:off x="1187280" y="4154400"/>
            <a:ext cx="71640" cy="180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4" name="Line 7"/>
          <p:cNvSpPr/>
          <p:nvPr/>
        </p:nvSpPr>
        <p:spPr>
          <a:xfrm flipH="1">
            <a:off x="1201680" y="5002200"/>
            <a:ext cx="2376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5" name="Line 8"/>
          <p:cNvSpPr/>
          <p:nvPr/>
        </p:nvSpPr>
        <p:spPr>
          <a:xfrm flipH="1">
            <a:off x="1558800" y="5214960"/>
            <a:ext cx="23760" cy="46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6" name="Line 9"/>
          <p:cNvSpPr/>
          <p:nvPr/>
        </p:nvSpPr>
        <p:spPr>
          <a:xfrm flipH="1">
            <a:off x="1906560" y="5214960"/>
            <a:ext cx="23760" cy="46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7" name="Line 10"/>
          <p:cNvSpPr/>
          <p:nvPr/>
        </p:nvSpPr>
        <p:spPr>
          <a:xfrm flipH="1">
            <a:off x="2201760" y="521640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8" name="Line 11"/>
          <p:cNvSpPr/>
          <p:nvPr/>
        </p:nvSpPr>
        <p:spPr>
          <a:xfrm flipH="1">
            <a:off x="2846520" y="521496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9" name="Line 12"/>
          <p:cNvSpPr/>
          <p:nvPr/>
        </p:nvSpPr>
        <p:spPr>
          <a:xfrm flipH="1">
            <a:off x="3203640" y="521496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0" name="Line 13"/>
          <p:cNvSpPr/>
          <p:nvPr/>
        </p:nvSpPr>
        <p:spPr>
          <a:xfrm flipH="1">
            <a:off x="3489480" y="521496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1" name="Line 14"/>
          <p:cNvSpPr/>
          <p:nvPr/>
        </p:nvSpPr>
        <p:spPr>
          <a:xfrm flipH="1">
            <a:off x="2560680" y="521496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2" name="Line 15"/>
          <p:cNvSpPr/>
          <p:nvPr/>
        </p:nvSpPr>
        <p:spPr>
          <a:xfrm flipH="1">
            <a:off x="3846600" y="521496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3" name="Line 16"/>
          <p:cNvSpPr/>
          <p:nvPr/>
        </p:nvSpPr>
        <p:spPr>
          <a:xfrm>
            <a:off x="1176480" y="3879720"/>
            <a:ext cx="71280" cy="180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4" name="Line 17"/>
          <p:cNvSpPr/>
          <p:nvPr/>
        </p:nvSpPr>
        <p:spPr>
          <a:xfrm>
            <a:off x="1192320" y="3605040"/>
            <a:ext cx="71280" cy="180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5" name="Line 18"/>
          <p:cNvSpPr/>
          <p:nvPr/>
        </p:nvSpPr>
        <p:spPr>
          <a:xfrm>
            <a:off x="1176480" y="3330720"/>
            <a:ext cx="7128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6" name="CustomShape 19"/>
          <p:cNvSpPr/>
          <p:nvPr/>
        </p:nvSpPr>
        <p:spPr>
          <a:xfrm>
            <a:off x="928800" y="454968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2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7" name="CustomShape 20"/>
          <p:cNvSpPr/>
          <p:nvPr/>
        </p:nvSpPr>
        <p:spPr>
          <a:xfrm>
            <a:off x="928800" y="428616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3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8" name="CustomShape 21"/>
          <p:cNvSpPr/>
          <p:nvPr/>
        </p:nvSpPr>
        <p:spPr>
          <a:xfrm>
            <a:off x="1390680" y="528624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1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9" name="CustomShape 22"/>
          <p:cNvSpPr/>
          <p:nvPr/>
        </p:nvSpPr>
        <p:spPr>
          <a:xfrm>
            <a:off x="928800" y="485784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1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0" name="CustomShape 23"/>
          <p:cNvSpPr/>
          <p:nvPr/>
        </p:nvSpPr>
        <p:spPr>
          <a:xfrm>
            <a:off x="928800" y="400068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4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1" name="CustomShape 24"/>
          <p:cNvSpPr/>
          <p:nvPr/>
        </p:nvSpPr>
        <p:spPr>
          <a:xfrm>
            <a:off x="928800" y="371484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5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2" name="CustomShape 25"/>
          <p:cNvSpPr/>
          <p:nvPr/>
        </p:nvSpPr>
        <p:spPr>
          <a:xfrm>
            <a:off x="928800" y="342252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i="1" strike="noStrike" spc="-1">
                <a:solidFill>
                  <a:srgbClr val="000000"/>
                </a:solidFill>
                <a:latin typeface="Arial"/>
              </a:rPr>
              <a:t>6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3" name="CustomShape 26"/>
          <p:cNvSpPr/>
          <p:nvPr/>
        </p:nvSpPr>
        <p:spPr>
          <a:xfrm>
            <a:off x="928800" y="314316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i="1" strike="noStrike" spc="-1">
                <a:solidFill>
                  <a:srgbClr val="000000"/>
                </a:solidFill>
                <a:latin typeface="Arial"/>
              </a:rPr>
              <a:t>7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4" name="CustomShape 27"/>
          <p:cNvSpPr/>
          <p:nvPr/>
        </p:nvSpPr>
        <p:spPr>
          <a:xfrm>
            <a:off x="1714680" y="528624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2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5" name="CustomShape 28"/>
          <p:cNvSpPr/>
          <p:nvPr/>
        </p:nvSpPr>
        <p:spPr>
          <a:xfrm>
            <a:off x="2071800" y="530856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3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6" name="CustomShape 29"/>
          <p:cNvSpPr/>
          <p:nvPr/>
        </p:nvSpPr>
        <p:spPr>
          <a:xfrm>
            <a:off x="2357280" y="530856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4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7" name="CustomShape 30"/>
          <p:cNvSpPr/>
          <p:nvPr/>
        </p:nvSpPr>
        <p:spPr>
          <a:xfrm>
            <a:off x="3071880" y="531972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6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8" name="CustomShape 31"/>
          <p:cNvSpPr/>
          <p:nvPr/>
        </p:nvSpPr>
        <p:spPr>
          <a:xfrm>
            <a:off x="2714760" y="530856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5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9" name="CustomShape 32"/>
          <p:cNvSpPr/>
          <p:nvPr/>
        </p:nvSpPr>
        <p:spPr>
          <a:xfrm>
            <a:off x="3357720" y="532440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7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0" name="CustomShape 33"/>
          <p:cNvSpPr/>
          <p:nvPr/>
        </p:nvSpPr>
        <p:spPr>
          <a:xfrm>
            <a:off x="3714840" y="531972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8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1" name="CustomShape 34"/>
          <p:cNvSpPr/>
          <p:nvPr/>
        </p:nvSpPr>
        <p:spPr>
          <a:xfrm>
            <a:off x="928800" y="5286240"/>
            <a:ext cx="285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1800" b="1" i="1" strike="noStrike" spc="-1">
                <a:solidFill>
                  <a:srgbClr val="000000"/>
                </a:solidFill>
                <a:latin typeface="Arial"/>
              </a:rPr>
              <a:t>0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32" name="Рисунок 431"/>
          <p:cNvPicPr/>
          <p:nvPr/>
        </p:nvPicPr>
        <p:blipFill>
          <a:blip r:embed="rId5" cstate="print"/>
          <a:stretch/>
        </p:blipFill>
        <p:spPr>
          <a:xfrm>
            <a:off x="4968720" y="2762280"/>
            <a:ext cx="3407040" cy="3174840"/>
          </a:xfrm>
          <a:prstGeom prst="rect">
            <a:avLst/>
          </a:prstGeom>
          <a:ln w="0">
            <a:noFill/>
          </a:ln>
        </p:spPr>
      </p:pic>
      <p:cxnSp>
        <p:nvCxnSpPr>
          <p:cNvPr id="433" name="Line 35"/>
          <p:cNvCxnSpPr/>
          <p:nvPr/>
        </p:nvCxnSpPr>
        <p:spPr>
          <a:xfrm flipV="1">
            <a:off x="2382840" y="2715480"/>
            <a:ext cx="3000960" cy="3960"/>
          </a:xfrm>
          <a:prstGeom prst="bentConnector3">
            <a:avLst/>
          </a:prstGeom>
          <a:ln w="9360">
            <a:solidFill>
              <a:srgbClr val="000000"/>
            </a:solidFill>
            <a:round/>
          </a:ln>
        </p:spPr>
      </p:cxnSp>
      <p:cxnSp>
        <p:nvCxnSpPr>
          <p:cNvPr id="434" name="Line 36"/>
          <p:cNvCxnSpPr/>
          <p:nvPr/>
        </p:nvCxnSpPr>
        <p:spPr>
          <a:xfrm>
            <a:off x="5143320" y="5275440"/>
            <a:ext cx="3143880" cy="2160"/>
          </a:xfrm>
          <a:prstGeom prst="bentConnector3">
            <a:avLst/>
          </a:prstGeom>
          <a:ln w="9360">
            <a:solidFill>
              <a:srgbClr val="000000"/>
            </a:solidFill>
            <a:round/>
          </a:ln>
        </p:spPr>
      </p:cxnSp>
      <p:sp>
        <p:nvSpPr>
          <p:cNvPr id="435" name="Line 37"/>
          <p:cNvSpPr/>
          <p:nvPr/>
        </p:nvSpPr>
        <p:spPr>
          <a:xfrm>
            <a:off x="5330880" y="5000760"/>
            <a:ext cx="7128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6" name="Line 38"/>
          <p:cNvSpPr/>
          <p:nvPr/>
        </p:nvSpPr>
        <p:spPr>
          <a:xfrm>
            <a:off x="5330880" y="4714920"/>
            <a:ext cx="7128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7" name="Line 39"/>
          <p:cNvSpPr/>
          <p:nvPr/>
        </p:nvSpPr>
        <p:spPr>
          <a:xfrm>
            <a:off x="5330880" y="4451400"/>
            <a:ext cx="7128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8" name="Line 40"/>
          <p:cNvSpPr/>
          <p:nvPr/>
        </p:nvSpPr>
        <p:spPr>
          <a:xfrm>
            <a:off x="5330880" y="4175280"/>
            <a:ext cx="7128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9" name="Line 41"/>
          <p:cNvSpPr/>
          <p:nvPr/>
        </p:nvSpPr>
        <p:spPr>
          <a:xfrm flipH="1">
            <a:off x="5346720" y="5002200"/>
            <a:ext cx="2376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0" name="Line 42"/>
          <p:cNvSpPr/>
          <p:nvPr/>
        </p:nvSpPr>
        <p:spPr>
          <a:xfrm>
            <a:off x="5715000" y="5214960"/>
            <a:ext cx="1440" cy="46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1" name="Line 43"/>
          <p:cNvSpPr/>
          <p:nvPr/>
        </p:nvSpPr>
        <p:spPr>
          <a:xfrm flipH="1">
            <a:off x="6049440" y="5214960"/>
            <a:ext cx="24120" cy="46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2" name="Line 44"/>
          <p:cNvSpPr/>
          <p:nvPr/>
        </p:nvSpPr>
        <p:spPr>
          <a:xfrm flipH="1">
            <a:off x="6346800" y="521640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3" name="Line 45"/>
          <p:cNvSpPr/>
          <p:nvPr/>
        </p:nvSpPr>
        <p:spPr>
          <a:xfrm flipH="1">
            <a:off x="6989760" y="521496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4" name="Line 46"/>
          <p:cNvSpPr/>
          <p:nvPr/>
        </p:nvSpPr>
        <p:spPr>
          <a:xfrm flipH="1">
            <a:off x="7346880" y="521496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5" name="Line 47"/>
          <p:cNvSpPr/>
          <p:nvPr/>
        </p:nvSpPr>
        <p:spPr>
          <a:xfrm flipH="1">
            <a:off x="7632720" y="521496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6" name="Line 48"/>
          <p:cNvSpPr/>
          <p:nvPr/>
        </p:nvSpPr>
        <p:spPr>
          <a:xfrm flipH="1">
            <a:off x="6703920" y="521496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7" name="Line 49"/>
          <p:cNvSpPr/>
          <p:nvPr/>
        </p:nvSpPr>
        <p:spPr>
          <a:xfrm flipH="1">
            <a:off x="7989840" y="521496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8" name="Line 50"/>
          <p:cNvSpPr/>
          <p:nvPr/>
        </p:nvSpPr>
        <p:spPr>
          <a:xfrm>
            <a:off x="5319720" y="3900600"/>
            <a:ext cx="7128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9" name="Line 51"/>
          <p:cNvSpPr/>
          <p:nvPr/>
        </p:nvSpPr>
        <p:spPr>
          <a:xfrm>
            <a:off x="5335560" y="3625920"/>
            <a:ext cx="7164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0" name="Line 52"/>
          <p:cNvSpPr/>
          <p:nvPr/>
        </p:nvSpPr>
        <p:spPr>
          <a:xfrm>
            <a:off x="5319720" y="3351240"/>
            <a:ext cx="7128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1" name="CustomShape 53"/>
          <p:cNvSpPr/>
          <p:nvPr/>
        </p:nvSpPr>
        <p:spPr>
          <a:xfrm>
            <a:off x="5072040" y="454968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2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2" name="CustomShape 54"/>
          <p:cNvSpPr/>
          <p:nvPr/>
        </p:nvSpPr>
        <p:spPr>
          <a:xfrm>
            <a:off x="5072040" y="428616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3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3" name="CustomShape 55"/>
          <p:cNvSpPr/>
          <p:nvPr/>
        </p:nvSpPr>
        <p:spPr>
          <a:xfrm>
            <a:off x="5533920" y="528624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1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4" name="CustomShape 56"/>
          <p:cNvSpPr/>
          <p:nvPr/>
        </p:nvSpPr>
        <p:spPr>
          <a:xfrm>
            <a:off x="5072040" y="485784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1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5" name="CustomShape 57"/>
          <p:cNvSpPr/>
          <p:nvPr/>
        </p:nvSpPr>
        <p:spPr>
          <a:xfrm>
            <a:off x="5072040" y="400068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4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6" name="CustomShape 58"/>
          <p:cNvSpPr/>
          <p:nvPr/>
        </p:nvSpPr>
        <p:spPr>
          <a:xfrm>
            <a:off x="5072040" y="371484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5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7" name="CustomShape 59"/>
          <p:cNvSpPr/>
          <p:nvPr/>
        </p:nvSpPr>
        <p:spPr>
          <a:xfrm>
            <a:off x="5072040" y="342900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i="1" strike="noStrike" spc="-1">
                <a:solidFill>
                  <a:srgbClr val="000000"/>
                </a:solidFill>
                <a:latin typeface="Arial"/>
              </a:rPr>
              <a:t>6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8" name="CustomShape 60"/>
          <p:cNvSpPr/>
          <p:nvPr/>
        </p:nvSpPr>
        <p:spPr>
          <a:xfrm>
            <a:off x="5072040" y="314316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i="1" strike="noStrike" spc="-1">
                <a:solidFill>
                  <a:srgbClr val="000000"/>
                </a:solidFill>
                <a:latin typeface="Arial"/>
              </a:rPr>
              <a:t>7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9" name="CustomShape 61"/>
          <p:cNvSpPr/>
          <p:nvPr/>
        </p:nvSpPr>
        <p:spPr>
          <a:xfrm>
            <a:off x="5857920" y="528624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2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0" name="CustomShape 62"/>
          <p:cNvSpPr/>
          <p:nvPr/>
        </p:nvSpPr>
        <p:spPr>
          <a:xfrm>
            <a:off x="6215040" y="530856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3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1" name="CustomShape 63"/>
          <p:cNvSpPr/>
          <p:nvPr/>
        </p:nvSpPr>
        <p:spPr>
          <a:xfrm>
            <a:off x="6500880" y="530856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4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2" name="CustomShape 64"/>
          <p:cNvSpPr/>
          <p:nvPr/>
        </p:nvSpPr>
        <p:spPr>
          <a:xfrm>
            <a:off x="7215120" y="531972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6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3" name="CustomShape 65"/>
          <p:cNvSpPr/>
          <p:nvPr/>
        </p:nvSpPr>
        <p:spPr>
          <a:xfrm>
            <a:off x="6858000" y="530856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5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4" name="CustomShape 66"/>
          <p:cNvSpPr/>
          <p:nvPr/>
        </p:nvSpPr>
        <p:spPr>
          <a:xfrm>
            <a:off x="7500960" y="532440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7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5" name="CustomShape 67"/>
          <p:cNvSpPr/>
          <p:nvPr/>
        </p:nvSpPr>
        <p:spPr>
          <a:xfrm>
            <a:off x="7858080" y="531972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8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6" name="CustomShape 68"/>
          <p:cNvSpPr/>
          <p:nvPr/>
        </p:nvSpPr>
        <p:spPr>
          <a:xfrm>
            <a:off x="5072040" y="5286240"/>
            <a:ext cx="285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1800" b="1" i="1" strike="noStrike" spc="-1">
                <a:solidFill>
                  <a:srgbClr val="000000"/>
                </a:solidFill>
                <a:latin typeface="Arial"/>
              </a:rPr>
              <a:t>0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7" name="Line 69"/>
          <p:cNvSpPr/>
          <p:nvPr/>
        </p:nvSpPr>
        <p:spPr>
          <a:xfrm>
            <a:off x="5415120" y="4729320"/>
            <a:ext cx="2363760" cy="10800"/>
          </a:xfrm>
          <a:prstGeom prst="line">
            <a:avLst/>
          </a:prstGeom>
          <a:ln w="57240">
            <a:solidFill>
              <a:srgbClr val="92D05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8" name="CustomShape 70"/>
          <p:cNvSpPr/>
          <p:nvPr/>
        </p:nvSpPr>
        <p:spPr>
          <a:xfrm>
            <a:off x="1941480" y="1714680"/>
            <a:ext cx="532116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BFACA"/>
          </a:solidFill>
          <a:ln w="0">
            <a:noFill/>
          </a:ln>
          <a:effectLst>
            <a:outerShdw dist="38160" dir="108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3200" b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Тело движется равномерно.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9" name="CustomShape 71"/>
          <p:cNvSpPr/>
          <p:nvPr/>
        </p:nvSpPr>
        <p:spPr>
          <a:xfrm>
            <a:off x="449280" y="428760"/>
            <a:ext cx="8431560" cy="1191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36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Графики зависимости пути от времени,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36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 скорости от времени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0" name="CustomShape 72"/>
          <p:cNvSpPr/>
          <p:nvPr/>
        </p:nvSpPr>
        <p:spPr>
          <a:xfrm>
            <a:off x="357120" y="2357280"/>
            <a:ext cx="8501040" cy="4143600"/>
          </a:xfrm>
          <a:prstGeom prst="rect">
            <a:avLst/>
          </a:prstGeom>
          <a:solidFill>
            <a:srgbClr val="999999">
              <a:alpha val="14000"/>
            </a:srgbClr>
          </a:solidFill>
          <a:ln w="25560">
            <a:solidFill>
              <a:srgbClr val="89A4A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71" name="Рисунок 470"/>
          <p:cNvPicPr/>
          <p:nvPr/>
        </p:nvPicPr>
        <p:blipFill>
          <a:blip r:embed="rId6" cstate="print"/>
          <a:stretch/>
        </p:blipFill>
        <p:spPr>
          <a:xfrm>
            <a:off x="7432560" y="1428840"/>
            <a:ext cx="1711440" cy="785880"/>
          </a:xfrm>
          <a:prstGeom prst="rect">
            <a:avLst/>
          </a:prstGeom>
          <a:ln w="0">
            <a:noFill/>
          </a:ln>
        </p:spPr>
      </p:pic>
      <p:sp>
        <p:nvSpPr>
          <p:cNvPr id="472" name="CustomShape 73"/>
          <p:cNvSpPr/>
          <p:nvPr/>
        </p:nvSpPr>
        <p:spPr>
          <a:xfrm>
            <a:off x="5346720" y="5237280"/>
            <a:ext cx="87120" cy="87120"/>
          </a:xfrm>
          <a:prstGeom prst="ellipse">
            <a:avLst/>
          </a:prstGeom>
          <a:solidFill>
            <a:srgbClr val="C00000"/>
          </a:solidFill>
          <a:ln w="25560">
            <a:solidFill>
              <a:srgbClr val="C00000"/>
            </a:solidFill>
            <a:miter/>
          </a:ln>
          <a:effectLst>
            <a:outerShdw dist="38160" dir="108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3" name="CustomShape 74"/>
          <p:cNvSpPr/>
          <p:nvPr/>
        </p:nvSpPr>
        <p:spPr>
          <a:xfrm>
            <a:off x="5357880" y="4657680"/>
            <a:ext cx="87120" cy="87480"/>
          </a:xfrm>
          <a:prstGeom prst="ellipse">
            <a:avLst/>
          </a:prstGeom>
          <a:solidFill>
            <a:srgbClr val="C00000"/>
          </a:solidFill>
          <a:ln w="25560">
            <a:solidFill>
              <a:srgbClr val="C00000"/>
            </a:solidFill>
            <a:miter/>
          </a:ln>
          <a:effectLst>
            <a:outerShdw dist="38160" dir="108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4" name="Line 75"/>
          <p:cNvSpPr/>
          <p:nvPr/>
        </p:nvSpPr>
        <p:spPr>
          <a:xfrm>
            <a:off x="2214720" y="3571920"/>
            <a:ext cx="1440" cy="1736640"/>
          </a:xfrm>
          <a:prstGeom prst="line">
            <a:avLst/>
          </a:prstGeom>
          <a:ln w="9360">
            <a:solidFill>
              <a:srgbClr val="606060"/>
            </a:solidFill>
            <a:prstDash val="lg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5" name="Line 76"/>
          <p:cNvSpPr/>
          <p:nvPr/>
        </p:nvSpPr>
        <p:spPr>
          <a:xfrm flipH="1" flipV="1">
            <a:off x="1274400" y="3610080"/>
            <a:ext cx="950760" cy="23760"/>
          </a:xfrm>
          <a:prstGeom prst="line">
            <a:avLst/>
          </a:prstGeom>
          <a:ln w="9360">
            <a:solidFill>
              <a:srgbClr val="606060"/>
            </a:solidFill>
            <a:prstDash val="lg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6" name="Line 77"/>
          <p:cNvSpPr/>
          <p:nvPr/>
        </p:nvSpPr>
        <p:spPr>
          <a:xfrm flipV="1">
            <a:off x="1278000" y="2989080"/>
            <a:ext cx="1293840" cy="2277720"/>
          </a:xfrm>
          <a:prstGeom prst="line">
            <a:avLst/>
          </a:prstGeom>
          <a:ln w="57240">
            <a:solidFill>
              <a:srgbClr val="C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7" name="CustomShape 78"/>
          <p:cNvSpPr/>
          <p:nvPr/>
        </p:nvSpPr>
        <p:spPr>
          <a:xfrm>
            <a:off x="1204920" y="5237280"/>
            <a:ext cx="87480" cy="87120"/>
          </a:xfrm>
          <a:prstGeom prst="ellipse">
            <a:avLst/>
          </a:prstGeom>
          <a:solidFill>
            <a:srgbClr val="C00000"/>
          </a:solidFill>
          <a:ln w="25560">
            <a:solidFill>
              <a:srgbClr val="C00000"/>
            </a:solidFill>
            <a:miter/>
          </a:ln>
          <a:effectLst>
            <a:outerShdw dist="38160" dir="108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8" name="CustomShape 79"/>
          <p:cNvSpPr/>
          <p:nvPr/>
        </p:nvSpPr>
        <p:spPr>
          <a:xfrm>
            <a:off x="357120" y="2500200"/>
            <a:ext cx="100008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3200" b="1" i="1" strike="noStrike" spc="-1">
                <a:solidFill>
                  <a:srgbClr val="C00000"/>
                </a:solidFill>
                <a:latin typeface="Arial"/>
              </a:rPr>
              <a:t>S</a:t>
            </a:r>
            <a:r>
              <a:rPr lang="ru-RU" sz="3200" b="1" i="1" strike="noStrike" spc="-1">
                <a:solidFill>
                  <a:srgbClr val="C00000"/>
                </a:solidFill>
                <a:latin typeface="Arial"/>
              </a:rPr>
              <a:t>,</a:t>
            </a:r>
            <a:r>
              <a:rPr lang="ru-RU" sz="2400" b="1" i="1" strike="noStrike" spc="-1">
                <a:solidFill>
                  <a:srgbClr val="C00000"/>
                </a:solidFill>
                <a:latin typeface="Arial"/>
              </a:rPr>
              <a:t>м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9" name="CustomShape 80"/>
          <p:cNvSpPr/>
          <p:nvPr/>
        </p:nvSpPr>
        <p:spPr>
          <a:xfrm>
            <a:off x="3929040" y="4714920"/>
            <a:ext cx="71424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3200" b="1" i="1" strike="noStrike" spc="-1">
                <a:solidFill>
                  <a:srgbClr val="C00000"/>
                </a:solidFill>
                <a:latin typeface="Arial"/>
              </a:rPr>
              <a:t>t</a:t>
            </a:r>
            <a:r>
              <a:rPr lang="ru-RU" sz="3200" b="1" i="1" strike="noStrike" spc="-1">
                <a:solidFill>
                  <a:srgbClr val="C00000"/>
                </a:solidFill>
                <a:latin typeface="Arial"/>
              </a:rPr>
              <a:t>,</a:t>
            </a:r>
            <a:r>
              <a:rPr lang="ru-RU" sz="2400" b="1" i="1" strike="noStrike" spc="-1">
                <a:solidFill>
                  <a:srgbClr val="C00000"/>
                </a:solidFill>
                <a:latin typeface="Arial"/>
              </a:rPr>
              <a:t>с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0" name="CustomShape 81"/>
          <p:cNvSpPr/>
          <p:nvPr/>
        </p:nvSpPr>
        <p:spPr>
          <a:xfrm>
            <a:off x="8143920" y="5214960"/>
            <a:ext cx="71424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3200" b="1" i="1" strike="noStrike" spc="-1">
                <a:solidFill>
                  <a:srgbClr val="C00000"/>
                </a:solidFill>
                <a:latin typeface="Arial"/>
              </a:rPr>
              <a:t>t</a:t>
            </a:r>
            <a:r>
              <a:rPr lang="ru-RU" sz="3200" b="1" i="1" strike="noStrike" spc="-1">
                <a:solidFill>
                  <a:srgbClr val="C00000"/>
                </a:solidFill>
                <a:latin typeface="Arial"/>
              </a:rPr>
              <a:t>,</a:t>
            </a:r>
            <a:r>
              <a:rPr lang="ru-RU" sz="2400" b="1" i="1" strike="noStrike" spc="-1">
                <a:solidFill>
                  <a:srgbClr val="C00000"/>
                </a:solidFill>
                <a:latin typeface="Arial"/>
              </a:rPr>
              <a:t>с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1" name="CustomShape 82"/>
          <p:cNvSpPr/>
          <p:nvPr/>
        </p:nvSpPr>
        <p:spPr>
          <a:xfrm>
            <a:off x="4286160" y="2643120"/>
            <a:ext cx="121464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3200" b="1" i="1" strike="noStrike" spc="-1">
                <a:solidFill>
                  <a:srgbClr val="C00000"/>
                </a:solidFill>
                <a:latin typeface="Symbol"/>
                <a:ea typeface="Symbol"/>
              </a:rPr>
              <a:t></a:t>
            </a:r>
            <a:r>
              <a:rPr lang="en-US" sz="32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,</a:t>
            </a:r>
            <a:r>
              <a:rPr lang="ru-RU" sz="3200" b="1" i="1" strike="noStrike" spc="-1">
                <a:solidFill>
                  <a:srgbClr val="C00000"/>
                </a:solidFill>
                <a:latin typeface="Arial"/>
              </a:rPr>
              <a:t> </a:t>
            </a:r>
            <a:r>
              <a:rPr lang="ru-RU" sz="2400" b="1" i="1" strike="noStrike" spc="-1">
                <a:solidFill>
                  <a:srgbClr val="C00000"/>
                </a:solidFill>
                <a:latin typeface="Arial"/>
              </a:rPr>
              <a:t>м</a:t>
            </a:r>
            <a:r>
              <a:rPr lang="en-US" sz="2400" b="1" i="1" strike="noStrike" spc="-1">
                <a:solidFill>
                  <a:srgbClr val="C00000"/>
                </a:solidFill>
                <a:latin typeface="Arial"/>
              </a:rPr>
              <a:t>/c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2" name="CustomShape 83"/>
          <p:cNvSpPr/>
          <p:nvPr/>
        </p:nvSpPr>
        <p:spPr>
          <a:xfrm>
            <a:off x="1428840" y="5857920"/>
            <a:ext cx="135720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BFACA"/>
          </a:solidFill>
          <a:ln w="0">
            <a:noFill/>
          </a:ln>
          <a:effectLst>
            <a:outerShdw dist="38160" dir="108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3200" b="1" i="1" strike="noStrike" spc="-1">
                <a:solidFill>
                  <a:srgbClr val="000000"/>
                </a:solidFill>
                <a:latin typeface="Arial"/>
              </a:rPr>
              <a:t>S</a:t>
            </a:r>
            <a:r>
              <a:rPr lang="ru-RU" sz="3200" b="1" i="1" strike="noStrike" spc="-1">
                <a:solidFill>
                  <a:srgbClr val="000000"/>
                </a:solidFill>
                <a:latin typeface="Arial"/>
              </a:rPr>
              <a:t>=</a:t>
            </a:r>
            <a:r>
              <a:rPr lang="en-US" sz="3200" b="1" i="1" strike="noStrike" spc="-1">
                <a:solidFill>
                  <a:srgbClr val="000000"/>
                </a:solidFill>
                <a:latin typeface="Symbol"/>
                <a:ea typeface="Symbol"/>
              </a:rPr>
              <a:t></a:t>
            </a:r>
            <a:r>
              <a:rPr lang="en-US" sz="3200" b="1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t</a:t>
            </a:r>
            <a:r>
              <a:rPr lang="ru-RU" sz="3200" b="1" i="1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3" name="CustomShape 84"/>
          <p:cNvSpPr/>
          <p:nvPr/>
        </p:nvSpPr>
        <p:spPr>
          <a:xfrm>
            <a:off x="3500280" y="5857920"/>
            <a:ext cx="135756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BFACA"/>
          </a:solidFill>
          <a:ln w="0">
            <a:noFill/>
          </a:ln>
          <a:effectLst>
            <a:outerShdw dist="38160" dir="108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3200" b="1" i="1" strike="noStrike" spc="-1">
                <a:solidFill>
                  <a:srgbClr val="000000"/>
                </a:solidFill>
                <a:latin typeface="Symbol"/>
                <a:ea typeface="Symbol"/>
              </a:rPr>
              <a:t></a:t>
            </a:r>
            <a:r>
              <a:rPr lang="en-US" sz="3200" b="1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=</a:t>
            </a:r>
            <a:r>
              <a:rPr lang="en-US" sz="3200" b="1" i="1" strike="noStrike" spc="-1">
                <a:solidFill>
                  <a:srgbClr val="000000"/>
                </a:solidFill>
                <a:latin typeface="Arial"/>
              </a:rPr>
              <a:t>S/</a:t>
            </a:r>
            <a:r>
              <a:rPr lang="en-US" sz="3200" b="1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t</a:t>
            </a:r>
            <a:r>
              <a:rPr lang="ru-RU" sz="3200" b="1" i="1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4" name="CustomShape 85"/>
          <p:cNvSpPr/>
          <p:nvPr/>
        </p:nvSpPr>
        <p:spPr>
          <a:xfrm>
            <a:off x="5643720" y="5857920"/>
            <a:ext cx="271440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BFACA"/>
          </a:solidFill>
          <a:ln w="0">
            <a:noFill/>
          </a:ln>
          <a:effectLst>
            <a:outerShdw dist="38160" dir="108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3200" b="1" i="1" strike="noStrike" spc="-1">
                <a:solidFill>
                  <a:srgbClr val="000000"/>
                </a:solidFill>
                <a:latin typeface="Symbol"/>
                <a:ea typeface="Symbol"/>
              </a:rPr>
              <a:t></a:t>
            </a:r>
            <a:r>
              <a:rPr lang="en-US" sz="3200" b="1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=</a:t>
            </a:r>
            <a:r>
              <a:rPr lang="en-US" sz="3200" b="1" i="1" strike="noStrike" spc="-1">
                <a:solidFill>
                  <a:srgbClr val="000000"/>
                </a:solidFill>
                <a:latin typeface="Arial"/>
              </a:rPr>
              <a:t>6</a:t>
            </a:r>
            <a:r>
              <a:rPr lang="ru-RU" sz="2400" b="1" i="1" strike="noStrike" spc="-1">
                <a:solidFill>
                  <a:srgbClr val="000000"/>
                </a:solidFill>
                <a:latin typeface="Arial"/>
              </a:rPr>
              <a:t>м</a:t>
            </a:r>
            <a:r>
              <a:rPr lang="en-US" sz="3200" b="1" i="1" strike="noStrike" spc="-1">
                <a:solidFill>
                  <a:srgbClr val="000000"/>
                </a:solidFill>
                <a:latin typeface="Arial"/>
              </a:rPr>
              <a:t>/</a:t>
            </a:r>
            <a:r>
              <a:rPr lang="ru-RU" sz="3200" b="1" i="1" strike="noStrike" spc="-1">
                <a:solidFill>
                  <a:srgbClr val="000000"/>
                </a:solidFill>
                <a:latin typeface="Arial"/>
              </a:rPr>
              <a:t>3</a:t>
            </a:r>
            <a:r>
              <a:rPr lang="ru-RU" sz="2400" b="1" i="1" strike="noStrike" spc="-1">
                <a:solidFill>
                  <a:srgbClr val="000000"/>
                </a:solidFill>
                <a:latin typeface="Arial"/>
              </a:rPr>
              <a:t>с</a:t>
            </a:r>
            <a:r>
              <a:rPr lang="ru-RU" sz="3200" b="1" i="1" strike="noStrike" spc="-1">
                <a:solidFill>
                  <a:srgbClr val="000000"/>
                </a:solidFill>
                <a:latin typeface="Arial"/>
              </a:rPr>
              <a:t>=</a:t>
            </a:r>
            <a:r>
              <a:rPr lang="ru-RU" sz="3200" b="1" i="1" strike="noStrike" spc="-1">
                <a:solidFill>
                  <a:srgbClr val="FF0000"/>
                </a:solidFill>
                <a:latin typeface="Arial"/>
                <a:ea typeface="Arial"/>
              </a:rPr>
              <a:t>2</a:t>
            </a:r>
            <a:r>
              <a:rPr lang="ru-RU" sz="2400" b="1" i="1" strike="noStrike" spc="-1">
                <a:solidFill>
                  <a:srgbClr val="000000"/>
                </a:solidFill>
                <a:latin typeface="Arial"/>
              </a:rPr>
              <a:t>м</a:t>
            </a:r>
            <a:r>
              <a:rPr lang="en-US" sz="3200" b="1" i="1" strike="noStrike" spc="-1">
                <a:solidFill>
                  <a:srgbClr val="000000"/>
                </a:solidFill>
                <a:latin typeface="Arial"/>
              </a:rPr>
              <a:t>/</a:t>
            </a:r>
            <a:r>
              <a:rPr lang="ru-RU" sz="2400" b="1" i="1" strike="noStrike" spc="-1">
                <a:solidFill>
                  <a:srgbClr val="000000"/>
                </a:solidFill>
                <a:latin typeface="Arial"/>
              </a:rPr>
              <a:t>с</a:t>
            </a:r>
            <a:r>
              <a:rPr lang="ru-RU" sz="3200" b="1" i="1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dur="indefinite" fill="hold">
                      <p:stCondLst>
                        <p:cond delay="0"/>
                      </p:stCondLst>
                      <p:childTnLst>
                        <p:par>
                          <p:cTn id="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 -6 L 7.40741 -7 L -1.18611 -0.00695 E">
                                      <p:cBhvr>
                                        <p:cTn id="6" dur="5000" fill="hold"/>
                                        <p:tgtEl>
                                          <p:spTgt spid="471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9" dur="2000" fill="hold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0" fill="hold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dur="indefinite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2" presetClass="entr" presetSubtype="2" dur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16" dur="2000" fill="hold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9" dur="2000" fill="hold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dur="indefinite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35" presetClass="emph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discrete" valueType="num">
                                      <p:cBhvr additive="repl">
                                        <p:cTn id="22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mph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num">
                                      <p:cBhvr additive="repl">
                                        <p:cTn id="24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dur="indefinite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3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8" presetID="3" presetClass="emph" presetSubtype="2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9" dur="20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dur="indefinite" fill="hold">
                            <p:stCondLst>
                              <p:cond delay="10500"/>
                            </p:stCondLst>
                            <p:childTnLst>
                              <p:par>
                                <p:cTn id="31" presetID="22" presetClass="entr" presetSubtype="8" dur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3" dur="2000" fill="hold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6" dur="2000" fill="hold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9" dur="2000" fill="hold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dur="indefinite" fill="hold">
                            <p:stCondLst>
                              <p:cond delay="12500"/>
                            </p:stCondLst>
                            <p:childTnLst>
                              <p:par>
                                <p:cTn id="41" presetID="22" presetClass="entr" presetSubtype="4" dur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3" dur="500" fill="hold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5" presetClass="emph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num">
                                      <p:cBhvr additive="repl">
                                        <p:cTn id="45" dur="50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dur="indefinite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3" presetClass="emph" presetSubtype="2" dur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200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dur="indefinite" fill="hold">
                            <p:stCondLst>
                              <p:cond delay="16000"/>
                            </p:stCondLst>
                            <p:childTnLst>
                              <p:par>
                                <p:cTn id="50" presetID="22" presetClass="entr" presetSubtype="8" dur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52" dur="5000" fill="hold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dur="indefinite" fill="hold">
                            <p:stCondLst>
                              <p:cond delay="21000"/>
                            </p:stCondLst>
                            <p:childTnLst>
                              <p:par>
                                <p:cTn id="54" presetID="35" presetClass="emph" dur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num">
                                      <p:cBhvr additive="repl">
                                        <p:cTn id="55" dur="5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dur="indefinite" fill="hold">
                            <p:stCondLst>
                              <p:cond delay="23000"/>
                            </p:stCondLst>
                            <p:childTnLst>
                              <p:par>
                                <p:cTn id="57" presetID="35" presetClass="emph" dur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num">
                                      <p:cBhvr additive="repl">
                                        <p:cTn id="58" dur="5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5" name="Рисунок 484"/>
          <p:cNvPicPr/>
          <p:nvPr/>
        </p:nvPicPr>
        <p:blipFill>
          <a:blip r:embed="rId3" cstate="print"/>
          <a:stretch/>
        </p:blipFill>
        <p:spPr>
          <a:xfrm>
            <a:off x="1542960" y="2859120"/>
            <a:ext cx="6150240" cy="3962520"/>
          </a:xfrm>
          <a:prstGeom prst="rect">
            <a:avLst/>
          </a:prstGeom>
          <a:ln w="0">
            <a:noFill/>
          </a:ln>
        </p:spPr>
      </p:pic>
      <p:sp>
        <p:nvSpPr>
          <p:cNvPr id="486" name="CustomShape 1"/>
          <p:cNvSpPr/>
          <p:nvPr/>
        </p:nvSpPr>
        <p:spPr>
          <a:xfrm flipV="1">
            <a:off x="1785960" y="5905080"/>
            <a:ext cx="5929200" cy="46080"/>
          </a:xfrm>
          <a:custGeom>
            <a:avLst/>
            <a:gdLst/>
            <a:ahLst/>
            <a:cxnLst/>
            <a:rect l="l" t="t" r="r" b="b"/>
            <a:pathLst>
              <a:path w="4104">
                <a:moveTo>
                  <a:pt x="0" y="0"/>
                </a:moveTo>
                <a:lnTo>
                  <a:pt x="4104" y="0"/>
                </a:lnTo>
              </a:path>
            </a:pathLst>
          </a:custGeom>
          <a:noFill/>
          <a:ln w="2844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7" name="CustomShape 2"/>
          <p:cNvSpPr/>
          <p:nvPr/>
        </p:nvSpPr>
        <p:spPr>
          <a:xfrm>
            <a:off x="2765520" y="2786040"/>
            <a:ext cx="46080" cy="3714840"/>
          </a:xfrm>
          <a:custGeom>
            <a:avLst/>
            <a:gdLst/>
            <a:ahLst/>
            <a:cxnLst/>
            <a:rect l="l" t="t" r="r" b="b"/>
            <a:pathLst>
              <a:path w="8" h="2688">
                <a:moveTo>
                  <a:pt x="8" y="2688"/>
                </a:moveTo>
                <a:lnTo>
                  <a:pt x="0" y="0"/>
                </a:lnTo>
              </a:path>
            </a:pathLst>
          </a:custGeom>
          <a:noFill/>
          <a:ln w="2844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8" name="CustomShape 3"/>
          <p:cNvSpPr/>
          <p:nvPr/>
        </p:nvSpPr>
        <p:spPr>
          <a:xfrm>
            <a:off x="2430360" y="6000840"/>
            <a:ext cx="35892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0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9" name="CustomShape 4"/>
          <p:cNvSpPr/>
          <p:nvPr/>
        </p:nvSpPr>
        <p:spPr>
          <a:xfrm>
            <a:off x="2359080" y="5214960"/>
            <a:ext cx="35892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2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0" name="CustomShape 5"/>
          <p:cNvSpPr/>
          <p:nvPr/>
        </p:nvSpPr>
        <p:spPr>
          <a:xfrm>
            <a:off x="2359080" y="4643280"/>
            <a:ext cx="35892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4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1" name="CustomShape 6"/>
          <p:cNvSpPr/>
          <p:nvPr/>
        </p:nvSpPr>
        <p:spPr>
          <a:xfrm>
            <a:off x="2359080" y="4143240"/>
            <a:ext cx="35892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6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2" name="CustomShape 7"/>
          <p:cNvSpPr/>
          <p:nvPr/>
        </p:nvSpPr>
        <p:spPr>
          <a:xfrm>
            <a:off x="2359080" y="3643200"/>
            <a:ext cx="35892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8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3" name="CustomShape 8"/>
          <p:cNvSpPr/>
          <p:nvPr/>
        </p:nvSpPr>
        <p:spPr>
          <a:xfrm>
            <a:off x="2217960" y="3000240"/>
            <a:ext cx="53748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10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4" name="CustomShape 9"/>
          <p:cNvSpPr/>
          <p:nvPr/>
        </p:nvSpPr>
        <p:spPr>
          <a:xfrm>
            <a:off x="2004840" y="2571840"/>
            <a:ext cx="71100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28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S,</a:t>
            </a:r>
            <a:r>
              <a:rPr lang="ru-RU" sz="28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м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5" name="CustomShape 10"/>
          <p:cNvSpPr/>
          <p:nvPr/>
        </p:nvSpPr>
        <p:spPr>
          <a:xfrm>
            <a:off x="3502080" y="6000840"/>
            <a:ext cx="35892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3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6" name="CustomShape 11"/>
          <p:cNvSpPr/>
          <p:nvPr/>
        </p:nvSpPr>
        <p:spPr>
          <a:xfrm>
            <a:off x="4359240" y="6000840"/>
            <a:ext cx="35892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6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7" name="CustomShape 12"/>
          <p:cNvSpPr/>
          <p:nvPr/>
        </p:nvSpPr>
        <p:spPr>
          <a:xfrm>
            <a:off x="5288040" y="6000840"/>
            <a:ext cx="35892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9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8" name="CustomShape 13"/>
          <p:cNvSpPr/>
          <p:nvPr/>
        </p:nvSpPr>
        <p:spPr>
          <a:xfrm>
            <a:off x="6004080" y="6000840"/>
            <a:ext cx="53748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12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9" name="CustomShape 14"/>
          <p:cNvSpPr/>
          <p:nvPr/>
        </p:nvSpPr>
        <p:spPr>
          <a:xfrm>
            <a:off x="6932880" y="6000840"/>
            <a:ext cx="53748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15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0" name="CustomShape 15"/>
          <p:cNvSpPr/>
          <p:nvPr/>
        </p:nvSpPr>
        <p:spPr>
          <a:xfrm>
            <a:off x="7362720" y="5857920"/>
            <a:ext cx="62424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36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t,c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1" name="Line 16"/>
          <p:cNvSpPr/>
          <p:nvPr/>
        </p:nvSpPr>
        <p:spPr>
          <a:xfrm flipV="1">
            <a:off x="2786040" y="3774960"/>
            <a:ext cx="4572000" cy="2183040"/>
          </a:xfrm>
          <a:prstGeom prst="line">
            <a:avLst/>
          </a:prstGeom>
          <a:ln w="57240">
            <a:solidFill>
              <a:srgbClr val="C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2" name="CustomShape 17"/>
          <p:cNvSpPr/>
          <p:nvPr/>
        </p:nvSpPr>
        <p:spPr>
          <a:xfrm>
            <a:off x="2714760" y="5904000"/>
            <a:ext cx="142920" cy="104760"/>
          </a:xfrm>
          <a:prstGeom prst="ellipse">
            <a:avLst/>
          </a:prstGeom>
          <a:solidFill>
            <a:srgbClr val="C00000"/>
          </a:solidFill>
          <a:ln w="25560">
            <a:solidFill>
              <a:srgbClr val="C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3" name="Line 18"/>
          <p:cNvSpPr/>
          <p:nvPr/>
        </p:nvSpPr>
        <p:spPr>
          <a:xfrm>
            <a:off x="3643200" y="5857920"/>
            <a:ext cx="180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4" name="Line 19"/>
          <p:cNvSpPr/>
          <p:nvPr/>
        </p:nvSpPr>
        <p:spPr>
          <a:xfrm>
            <a:off x="4500720" y="5857920"/>
            <a:ext cx="144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5" name="Line 20"/>
          <p:cNvSpPr/>
          <p:nvPr/>
        </p:nvSpPr>
        <p:spPr>
          <a:xfrm flipH="1">
            <a:off x="5346720" y="585792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6" name="Line 21"/>
          <p:cNvSpPr/>
          <p:nvPr/>
        </p:nvSpPr>
        <p:spPr>
          <a:xfrm flipH="1">
            <a:off x="6203880" y="585792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7" name="Line 22"/>
          <p:cNvSpPr/>
          <p:nvPr/>
        </p:nvSpPr>
        <p:spPr>
          <a:xfrm flipH="1">
            <a:off x="7060680" y="5857920"/>
            <a:ext cx="2412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8" name="Line 23"/>
          <p:cNvSpPr/>
          <p:nvPr/>
        </p:nvSpPr>
        <p:spPr>
          <a:xfrm flipH="1">
            <a:off x="2774880" y="3214800"/>
            <a:ext cx="9360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9" name="Line 24"/>
          <p:cNvSpPr/>
          <p:nvPr/>
        </p:nvSpPr>
        <p:spPr>
          <a:xfrm flipH="1">
            <a:off x="2774880" y="3738600"/>
            <a:ext cx="9360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0" name="Line 25"/>
          <p:cNvSpPr/>
          <p:nvPr/>
        </p:nvSpPr>
        <p:spPr>
          <a:xfrm flipH="1">
            <a:off x="2774880" y="4284720"/>
            <a:ext cx="9360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1" name="Line 26"/>
          <p:cNvSpPr/>
          <p:nvPr/>
        </p:nvSpPr>
        <p:spPr>
          <a:xfrm flipH="1">
            <a:off x="2774880" y="4857840"/>
            <a:ext cx="9360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2" name="Line 27"/>
          <p:cNvSpPr/>
          <p:nvPr/>
        </p:nvSpPr>
        <p:spPr>
          <a:xfrm flipH="1">
            <a:off x="2774880" y="5369040"/>
            <a:ext cx="9360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3" name="CustomShape 28"/>
          <p:cNvSpPr/>
          <p:nvPr/>
        </p:nvSpPr>
        <p:spPr>
          <a:xfrm>
            <a:off x="1143000" y="571680"/>
            <a:ext cx="7715160" cy="20739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600" b="1" i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    Дан график движения тела. Каков вид этого движения? Чему равна скорость движения тела? Каков путь, пройденный телом за 8 секунд?</a:t>
            </a: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600" b="1" i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Постройте график скорости тела для данного движения.</a:t>
            </a: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4" name="CustomShape 29"/>
          <p:cNvSpPr/>
          <p:nvPr/>
        </p:nvSpPr>
        <p:spPr>
          <a:xfrm>
            <a:off x="285840" y="214200"/>
            <a:ext cx="2500200" cy="520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Задача  № 5</a:t>
            </a:r>
            <a:r>
              <a:rPr lang="ru-RU" sz="2800" b="1" i="1" u="sng" strike="noStrike" spc="-1">
                <a:solidFill>
                  <a:srgbClr val="C00000"/>
                </a:solidFill>
                <a:uFillTx/>
                <a:latin typeface="Times New Roman"/>
                <a:ea typeface="Times New Roman"/>
              </a:rPr>
              <a:t> 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5" name="CustomShape 30"/>
          <p:cNvSpPr/>
          <p:nvPr/>
        </p:nvSpPr>
        <p:spPr>
          <a:xfrm>
            <a:off x="1143000" y="2643120"/>
            <a:ext cx="6858000" cy="3929040"/>
          </a:xfrm>
          <a:prstGeom prst="rect">
            <a:avLst/>
          </a:prstGeom>
          <a:solidFill>
            <a:srgbClr val="999999">
              <a:alpha val="14000"/>
            </a:srgbClr>
          </a:solidFill>
          <a:ln w="25560">
            <a:solidFill>
              <a:srgbClr val="89A4A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16" name="Рисунок 515"/>
          <p:cNvPicPr/>
          <p:nvPr/>
        </p:nvPicPr>
        <p:blipFill>
          <a:blip r:embed="rId4" cstate="print"/>
          <a:stretch/>
        </p:blipFill>
        <p:spPr>
          <a:xfrm>
            <a:off x="214200" y="5429160"/>
            <a:ext cx="857520" cy="10288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dur="indefinite" fill="hold">
                      <p:stCondLst>
                        <p:cond delay="0"/>
                      </p:stCondLst>
                      <p:childTnLst>
                        <p:par>
                          <p:cTn id="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2000" fill="hold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0" dur="2000" fill="hold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7" name="Рисунок 516"/>
          <p:cNvPicPr/>
          <p:nvPr/>
        </p:nvPicPr>
        <p:blipFill>
          <a:blip r:embed="rId3" cstate="print"/>
          <a:stretch/>
        </p:blipFill>
        <p:spPr>
          <a:xfrm>
            <a:off x="1857240" y="1571760"/>
            <a:ext cx="714600" cy="714240"/>
          </a:xfrm>
          <a:prstGeom prst="rect">
            <a:avLst/>
          </a:prstGeom>
          <a:ln w="0">
            <a:noFill/>
          </a:ln>
        </p:spPr>
      </p:pic>
      <p:pic>
        <p:nvPicPr>
          <p:cNvPr id="518" name="Рисунок 517"/>
          <p:cNvPicPr/>
          <p:nvPr/>
        </p:nvPicPr>
        <p:blipFill>
          <a:blip r:embed="rId4" cstate="print"/>
          <a:stretch/>
        </p:blipFill>
        <p:spPr>
          <a:xfrm>
            <a:off x="1542960" y="2859120"/>
            <a:ext cx="6150240" cy="3962520"/>
          </a:xfrm>
          <a:prstGeom prst="rect">
            <a:avLst/>
          </a:prstGeom>
          <a:ln w="0">
            <a:noFill/>
          </a:ln>
        </p:spPr>
      </p:pic>
      <p:sp>
        <p:nvSpPr>
          <p:cNvPr id="519" name="CustomShape 1"/>
          <p:cNvSpPr/>
          <p:nvPr/>
        </p:nvSpPr>
        <p:spPr>
          <a:xfrm flipV="1">
            <a:off x="1785960" y="5905080"/>
            <a:ext cx="5929200" cy="46080"/>
          </a:xfrm>
          <a:custGeom>
            <a:avLst/>
            <a:gdLst/>
            <a:ahLst/>
            <a:cxnLst/>
            <a:rect l="l" t="t" r="r" b="b"/>
            <a:pathLst>
              <a:path w="4104">
                <a:moveTo>
                  <a:pt x="0" y="0"/>
                </a:moveTo>
                <a:lnTo>
                  <a:pt x="4104" y="0"/>
                </a:lnTo>
              </a:path>
            </a:pathLst>
          </a:custGeom>
          <a:noFill/>
          <a:ln w="2844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0" name="CustomShape 2"/>
          <p:cNvSpPr/>
          <p:nvPr/>
        </p:nvSpPr>
        <p:spPr>
          <a:xfrm>
            <a:off x="2765520" y="2786040"/>
            <a:ext cx="46080" cy="3714840"/>
          </a:xfrm>
          <a:custGeom>
            <a:avLst/>
            <a:gdLst/>
            <a:ahLst/>
            <a:cxnLst/>
            <a:rect l="l" t="t" r="r" b="b"/>
            <a:pathLst>
              <a:path w="8" h="2688">
                <a:moveTo>
                  <a:pt x="8" y="2688"/>
                </a:moveTo>
                <a:lnTo>
                  <a:pt x="0" y="0"/>
                </a:lnTo>
              </a:path>
            </a:pathLst>
          </a:custGeom>
          <a:noFill/>
          <a:ln w="2844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1" name="CustomShape 3"/>
          <p:cNvSpPr/>
          <p:nvPr/>
        </p:nvSpPr>
        <p:spPr>
          <a:xfrm>
            <a:off x="2430360" y="6000840"/>
            <a:ext cx="35892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0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2" name="CustomShape 4"/>
          <p:cNvSpPr/>
          <p:nvPr/>
        </p:nvSpPr>
        <p:spPr>
          <a:xfrm>
            <a:off x="2003400" y="5214960"/>
            <a:ext cx="62568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0,2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3" name="CustomShape 5"/>
          <p:cNvSpPr/>
          <p:nvPr/>
        </p:nvSpPr>
        <p:spPr>
          <a:xfrm>
            <a:off x="1932120" y="4572000"/>
            <a:ext cx="62568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0,4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4" name="CustomShape 6"/>
          <p:cNvSpPr/>
          <p:nvPr/>
        </p:nvSpPr>
        <p:spPr>
          <a:xfrm>
            <a:off x="1932120" y="4071960"/>
            <a:ext cx="62568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0,6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5" name="CustomShape 7"/>
          <p:cNvSpPr/>
          <p:nvPr/>
        </p:nvSpPr>
        <p:spPr>
          <a:xfrm>
            <a:off x="1932120" y="3000240"/>
            <a:ext cx="62568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1,0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6" name="CustomShape 8"/>
          <p:cNvSpPr/>
          <p:nvPr/>
        </p:nvSpPr>
        <p:spPr>
          <a:xfrm>
            <a:off x="1721880" y="2500200"/>
            <a:ext cx="106128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2800" b="1" i="1" strike="noStrike" spc="-1">
                <a:solidFill>
                  <a:srgbClr val="C00000"/>
                </a:solidFill>
                <a:latin typeface="Symbol"/>
                <a:ea typeface="Symbol"/>
              </a:rPr>
              <a:t></a:t>
            </a:r>
            <a:r>
              <a:rPr lang="en-US" sz="28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, </a:t>
            </a:r>
            <a:r>
              <a:rPr lang="ru-RU" sz="28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м</a:t>
            </a:r>
            <a:r>
              <a:rPr lang="en-US" sz="28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/c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7" name="CustomShape 9"/>
          <p:cNvSpPr/>
          <p:nvPr/>
        </p:nvSpPr>
        <p:spPr>
          <a:xfrm>
            <a:off x="3502080" y="6000840"/>
            <a:ext cx="35892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3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8" name="CustomShape 10"/>
          <p:cNvSpPr/>
          <p:nvPr/>
        </p:nvSpPr>
        <p:spPr>
          <a:xfrm>
            <a:off x="4359240" y="6000840"/>
            <a:ext cx="35892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6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9" name="CustomShape 11"/>
          <p:cNvSpPr/>
          <p:nvPr/>
        </p:nvSpPr>
        <p:spPr>
          <a:xfrm>
            <a:off x="5288040" y="6000840"/>
            <a:ext cx="35892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9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0" name="CustomShape 12"/>
          <p:cNvSpPr/>
          <p:nvPr/>
        </p:nvSpPr>
        <p:spPr>
          <a:xfrm>
            <a:off x="6004080" y="6000840"/>
            <a:ext cx="53748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12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1" name="CustomShape 13"/>
          <p:cNvSpPr/>
          <p:nvPr/>
        </p:nvSpPr>
        <p:spPr>
          <a:xfrm>
            <a:off x="6932880" y="6000840"/>
            <a:ext cx="53748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15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2" name="CustomShape 14"/>
          <p:cNvSpPr/>
          <p:nvPr/>
        </p:nvSpPr>
        <p:spPr>
          <a:xfrm>
            <a:off x="7577280" y="5857920"/>
            <a:ext cx="62424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36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t,c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3" name="Line 15"/>
          <p:cNvSpPr/>
          <p:nvPr/>
        </p:nvSpPr>
        <p:spPr>
          <a:xfrm flipV="1">
            <a:off x="2786040" y="4560840"/>
            <a:ext cx="4572000" cy="39600"/>
          </a:xfrm>
          <a:prstGeom prst="line">
            <a:avLst/>
          </a:prstGeom>
          <a:ln w="57240">
            <a:solidFill>
              <a:srgbClr val="C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4" name="Line 16"/>
          <p:cNvSpPr/>
          <p:nvPr/>
        </p:nvSpPr>
        <p:spPr>
          <a:xfrm>
            <a:off x="3643200" y="5857920"/>
            <a:ext cx="180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5" name="Line 17"/>
          <p:cNvSpPr/>
          <p:nvPr/>
        </p:nvSpPr>
        <p:spPr>
          <a:xfrm>
            <a:off x="4500720" y="5857920"/>
            <a:ext cx="144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6" name="Line 18"/>
          <p:cNvSpPr/>
          <p:nvPr/>
        </p:nvSpPr>
        <p:spPr>
          <a:xfrm flipH="1">
            <a:off x="5346720" y="585792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7" name="Line 19"/>
          <p:cNvSpPr/>
          <p:nvPr/>
        </p:nvSpPr>
        <p:spPr>
          <a:xfrm flipH="1">
            <a:off x="6203880" y="5857920"/>
            <a:ext cx="2376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8" name="Line 20"/>
          <p:cNvSpPr/>
          <p:nvPr/>
        </p:nvSpPr>
        <p:spPr>
          <a:xfrm flipH="1">
            <a:off x="7060680" y="5857920"/>
            <a:ext cx="24120" cy="7308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9" name="Line 21"/>
          <p:cNvSpPr/>
          <p:nvPr/>
        </p:nvSpPr>
        <p:spPr>
          <a:xfrm flipH="1">
            <a:off x="2774880" y="3214800"/>
            <a:ext cx="9360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0" name="Line 22"/>
          <p:cNvSpPr/>
          <p:nvPr/>
        </p:nvSpPr>
        <p:spPr>
          <a:xfrm flipH="1">
            <a:off x="2774880" y="3738600"/>
            <a:ext cx="9360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1" name="Line 23"/>
          <p:cNvSpPr/>
          <p:nvPr/>
        </p:nvSpPr>
        <p:spPr>
          <a:xfrm flipH="1">
            <a:off x="2774880" y="4284720"/>
            <a:ext cx="9360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2" name="Line 24"/>
          <p:cNvSpPr/>
          <p:nvPr/>
        </p:nvSpPr>
        <p:spPr>
          <a:xfrm flipH="1">
            <a:off x="2774880" y="4857840"/>
            <a:ext cx="9360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3" name="Line 25"/>
          <p:cNvSpPr/>
          <p:nvPr/>
        </p:nvSpPr>
        <p:spPr>
          <a:xfrm flipH="1">
            <a:off x="2774880" y="5369040"/>
            <a:ext cx="93600" cy="1440"/>
          </a:xfrm>
          <a:prstGeom prst="line">
            <a:avLst/>
          </a:prstGeom>
          <a:ln w="2844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4" name="CustomShape 26"/>
          <p:cNvSpPr/>
          <p:nvPr/>
        </p:nvSpPr>
        <p:spPr>
          <a:xfrm rot="19800000">
            <a:off x="330120" y="917640"/>
            <a:ext cx="2781360" cy="94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Ответы к № 1. 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Проверим себя!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5" name="CustomShape 27"/>
          <p:cNvSpPr/>
          <p:nvPr/>
        </p:nvSpPr>
        <p:spPr>
          <a:xfrm rot="19920000">
            <a:off x="-7560" y="933120"/>
            <a:ext cx="2894040" cy="58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32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6" name="CustomShape 28"/>
          <p:cNvSpPr/>
          <p:nvPr/>
        </p:nvSpPr>
        <p:spPr>
          <a:xfrm>
            <a:off x="1932120" y="3571920"/>
            <a:ext cx="62568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0,</a:t>
            </a:r>
            <a:r>
              <a:rPr lang="en-US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8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7" name="CustomShape 29"/>
          <p:cNvSpPr/>
          <p:nvPr/>
        </p:nvSpPr>
        <p:spPr>
          <a:xfrm>
            <a:off x="3000240" y="357120"/>
            <a:ext cx="5429520" cy="2654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marL="502920" indent="-502920">
              <a:lnSpc>
                <a:spcPct val="100000"/>
              </a:lnSpc>
              <a:buClr>
                <a:srgbClr val="002060"/>
              </a:buClr>
              <a:buFont typeface="Times New Roman"/>
              <a:buAutoNum type="arabicPeriod"/>
              <a:tabLst>
                <a:tab pos="502920" algn="l"/>
                <a:tab pos="950760" algn="l"/>
                <a:tab pos="1400040" algn="l"/>
                <a:tab pos="1849320" algn="l"/>
                <a:tab pos="2298600" algn="l"/>
                <a:tab pos="2747880" algn="l"/>
                <a:tab pos="3197160" algn="l"/>
                <a:tab pos="3646440" algn="l"/>
                <a:tab pos="4095720" algn="l"/>
                <a:tab pos="4545000" algn="l"/>
                <a:tab pos="4993920" algn="l"/>
                <a:tab pos="5443200" algn="l"/>
                <a:tab pos="5892480" algn="l"/>
                <a:tab pos="6341760" algn="l"/>
                <a:tab pos="6791040" algn="l"/>
                <a:tab pos="7240320" algn="l"/>
                <a:tab pos="7689600" algn="l"/>
                <a:tab pos="8138880" algn="l"/>
                <a:tab pos="8588160" algn="l"/>
                <a:tab pos="9037440" algn="l"/>
                <a:tab pos="9486720" algn="l"/>
                <a:tab pos="9883440" algn="l"/>
                <a:tab pos="10332720" algn="l"/>
                <a:tab pos="10782000" algn="l"/>
              </a:tabLst>
            </a:pPr>
            <a:r>
              <a:rPr lang="ru-RU" sz="2400" b="1" i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Равномерное движение.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502920" indent="-502920">
              <a:lnSpc>
                <a:spcPct val="100000"/>
              </a:lnSpc>
              <a:buClr>
                <a:srgbClr val="002060"/>
              </a:buClr>
              <a:buFont typeface="Times New Roman"/>
              <a:buAutoNum type="arabicPeriod"/>
              <a:tabLst>
                <a:tab pos="502920" algn="l"/>
                <a:tab pos="950760" algn="l"/>
                <a:tab pos="1400040" algn="l"/>
                <a:tab pos="1849320" algn="l"/>
                <a:tab pos="2298600" algn="l"/>
                <a:tab pos="2747880" algn="l"/>
                <a:tab pos="3197160" algn="l"/>
                <a:tab pos="3646440" algn="l"/>
                <a:tab pos="4095720" algn="l"/>
                <a:tab pos="4545000" algn="l"/>
                <a:tab pos="4993920" algn="l"/>
                <a:tab pos="5443200" algn="l"/>
                <a:tab pos="5892480" algn="l"/>
                <a:tab pos="6341760" algn="l"/>
                <a:tab pos="6791040" algn="l"/>
                <a:tab pos="7240320" algn="l"/>
                <a:tab pos="7689600" algn="l"/>
                <a:tab pos="8138880" algn="l"/>
                <a:tab pos="8588160" algn="l"/>
                <a:tab pos="9037440" algn="l"/>
                <a:tab pos="9486720" algn="l"/>
                <a:tab pos="9883440" algn="l"/>
                <a:tab pos="10332720" algn="l"/>
                <a:tab pos="10782000" algn="l"/>
              </a:tabLst>
            </a:pPr>
            <a:r>
              <a:rPr lang="ru-RU" sz="2400" b="1" i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  </a:t>
            </a:r>
            <a:r>
              <a:rPr lang="ru-RU" sz="2400" b="1" i="1" strike="noStrike" spc="-1">
                <a:solidFill>
                  <a:srgbClr val="002060"/>
                </a:solidFill>
                <a:latin typeface="Symbol"/>
                <a:ea typeface="Symbol"/>
              </a:rPr>
              <a:t></a:t>
            </a:r>
            <a:r>
              <a:rPr lang="en-US" sz="2400" b="1" i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400" b="1" i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en-US" sz="2400" b="1" i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= 0,5 </a:t>
            </a:r>
            <a:r>
              <a:rPr lang="ru-RU" sz="2400" b="1" i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м</a:t>
            </a:r>
            <a:r>
              <a:rPr lang="en-US" sz="2400" b="1" i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/c</a:t>
            </a:r>
            <a:r>
              <a:rPr lang="ru-RU" sz="2400" b="1" i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.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502920" indent="-502920">
              <a:lnSpc>
                <a:spcPct val="100000"/>
              </a:lnSpc>
              <a:buClr>
                <a:srgbClr val="002060"/>
              </a:buClr>
              <a:buFont typeface="Times New Roman"/>
              <a:buAutoNum type="arabicPeriod"/>
              <a:tabLst>
                <a:tab pos="502920" algn="l"/>
                <a:tab pos="950760" algn="l"/>
                <a:tab pos="1400040" algn="l"/>
                <a:tab pos="1849320" algn="l"/>
                <a:tab pos="2298600" algn="l"/>
                <a:tab pos="2747880" algn="l"/>
                <a:tab pos="3197160" algn="l"/>
                <a:tab pos="3646440" algn="l"/>
                <a:tab pos="4095720" algn="l"/>
                <a:tab pos="4545000" algn="l"/>
                <a:tab pos="4993920" algn="l"/>
                <a:tab pos="5443200" algn="l"/>
                <a:tab pos="5892480" algn="l"/>
                <a:tab pos="6341760" algn="l"/>
                <a:tab pos="6791040" algn="l"/>
                <a:tab pos="7240320" algn="l"/>
                <a:tab pos="7689600" algn="l"/>
                <a:tab pos="8138880" algn="l"/>
                <a:tab pos="8588160" algn="l"/>
                <a:tab pos="9037440" algn="l"/>
                <a:tab pos="9486720" algn="l"/>
                <a:tab pos="9883440" algn="l"/>
                <a:tab pos="10332720" algn="l"/>
                <a:tab pos="10782000" algn="l"/>
              </a:tabLst>
            </a:pPr>
            <a:r>
              <a:rPr lang="ru-RU" sz="2400" b="1" i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Пройденный телом за 8 секунд путь равен  </a:t>
            </a:r>
            <a:r>
              <a:rPr lang="en-US" sz="2400" b="1" i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4 </a:t>
            </a:r>
            <a:r>
              <a:rPr lang="ru-RU" sz="2400" b="1" i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м.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502920" indent="-502920">
              <a:lnSpc>
                <a:spcPct val="100000"/>
              </a:lnSpc>
              <a:buClr>
                <a:srgbClr val="002060"/>
              </a:buClr>
              <a:buFont typeface="Times New Roman"/>
              <a:buAutoNum type="arabicPeriod"/>
              <a:tabLst>
                <a:tab pos="502920" algn="l"/>
                <a:tab pos="950760" algn="l"/>
                <a:tab pos="1400040" algn="l"/>
                <a:tab pos="1849320" algn="l"/>
                <a:tab pos="2298600" algn="l"/>
                <a:tab pos="2747880" algn="l"/>
                <a:tab pos="3197160" algn="l"/>
                <a:tab pos="3646440" algn="l"/>
                <a:tab pos="4095720" algn="l"/>
                <a:tab pos="4545000" algn="l"/>
                <a:tab pos="4993920" algn="l"/>
                <a:tab pos="5443200" algn="l"/>
                <a:tab pos="5892480" algn="l"/>
                <a:tab pos="6341760" algn="l"/>
                <a:tab pos="6791040" algn="l"/>
                <a:tab pos="7240320" algn="l"/>
                <a:tab pos="7689600" algn="l"/>
                <a:tab pos="8138880" algn="l"/>
                <a:tab pos="8588160" algn="l"/>
                <a:tab pos="9037440" algn="l"/>
                <a:tab pos="9486720" algn="l"/>
                <a:tab pos="9883440" algn="l"/>
                <a:tab pos="10332720" algn="l"/>
                <a:tab pos="10782000" algn="l"/>
              </a:tabLst>
            </a:pPr>
            <a:r>
              <a:rPr lang="ru-RU" sz="2400" b="1" i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 Ниже представлен график скорости для данного тела.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502920" indent="-502920">
              <a:lnSpc>
                <a:spcPct val="100000"/>
              </a:lnSpc>
              <a:tabLst>
                <a:tab pos="0" algn="l"/>
                <a:tab pos="502920" algn="l"/>
                <a:tab pos="950760" algn="l"/>
                <a:tab pos="1400040" algn="l"/>
                <a:tab pos="1849320" algn="l"/>
                <a:tab pos="2298600" algn="l"/>
                <a:tab pos="2747880" algn="l"/>
                <a:tab pos="3197160" algn="l"/>
                <a:tab pos="3646440" algn="l"/>
                <a:tab pos="4095720" algn="l"/>
                <a:tab pos="4545000" algn="l"/>
                <a:tab pos="4993920" algn="l"/>
                <a:tab pos="5443200" algn="l"/>
                <a:tab pos="5892480" algn="l"/>
                <a:tab pos="6341760" algn="l"/>
                <a:tab pos="6791040" algn="l"/>
                <a:tab pos="7240320" algn="l"/>
                <a:tab pos="7689600" algn="l"/>
                <a:tab pos="8138880" algn="l"/>
                <a:tab pos="8588160" algn="l"/>
                <a:tab pos="9037440" algn="l"/>
                <a:tab pos="9486720" algn="l"/>
                <a:tab pos="9883440" algn="l"/>
                <a:tab pos="10332720" algn="l"/>
                <a:tab pos="10782000" algn="l"/>
              </a:tabLst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48" name="Line 30"/>
          <p:cNvCxnSpPr/>
          <p:nvPr/>
        </p:nvCxnSpPr>
        <p:spPr>
          <a:xfrm>
            <a:off x="1785600" y="4500720"/>
            <a:ext cx="950040" cy="87840"/>
          </a:xfrm>
          <a:prstGeom prst="bentConnector3">
            <a:avLst/>
          </a:prstGeom>
          <a:ln w="9360">
            <a:solidFill>
              <a:srgbClr val="000000"/>
            </a:solidFill>
            <a:round/>
          </a:ln>
        </p:spPr>
      </p:cxnSp>
      <p:sp>
        <p:nvSpPr>
          <p:cNvPr id="549" name="CustomShape 31"/>
          <p:cNvSpPr/>
          <p:nvPr/>
        </p:nvSpPr>
        <p:spPr>
          <a:xfrm rot="20040000">
            <a:off x="193320" y="4532400"/>
            <a:ext cx="1830240" cy="459720"/>
          </a:xfrm>
          <a:prstGeom prst="rect">
            <a:avLst/>
          </a:prstGeom>
          <a:solidFill>
            <a:srgbClr val="FFFFFF"/>
          </a:solidFill>
          <a:ln w="9360">
            <a:solidFill>
              <a:srgbClr val="C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marL="342720" indent="-331920">
              <a:lnSpc>
                <a:spcPct val="100000"/>
              </a:lnSpc>
              <a:tabLst>
                <a:tab pos="0" algn="l"/>
                <a:tab pos="342720" algn="l"/>
                <a:tab pos="790560" algn="l"/>
                <a:tab pos="1239480" algn="l"/>
                <a:tab pos="1688760" algn="l"/>
                <a:tab pos="2138040" algn="l"/>
                <a:tab pos="2587320" algn="l"/>
                <a:tab pos="3036600" algn="l"/>
                <a:tab pos="3485880" algn="l"/>
                <a:tab pos="3935160" algn="l"/>
                <a:tab pos="4384440" algn="l"/>
                <a:tab pos="4833720" algn="l"/>
                <a:tab pos="5283000" algn="l"/>
                <a:tab pos="5732280" algn="l"/>
                <a:tab pos="6181560" algn="l"/>
                <a:tab pos="6630840" algn="l"/>
                <a:tab pos="7080120" algn="l"/>
                <a:tab pos="7529400" algn="l"/>
                <a:tab pos="7978680" algn="l"/>
                <a:tab pos="8427960" algn="l"/>
                <a:tab pos="8877240" algn="l"/>
                <a:tab pos="932652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en-US" sz="2400" b="1" i="1" strike="noStrike" spc="-1">
                <a:solidFill>
                  <a:srgbClr val="C00000"/>
                </a:solidFill>
                <a:latin typeface="Symbol"/>
                <a:ea typeface="Symbol"/>
              </a:rPr>
              <a:t></a:t>
            </a:r>
            <a:r>
              <a:rPr lang="en-US" sz="24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 = 0,5 </a:t>
            </a:r>
            <a:r>
              <a:rPr lang="ru-RU" sz="24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м</a:t>
            </a:r>
            <a:r>
              <a:rPr lang="en-US" sz="24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/c</a:t>
            </a:r>
            <a:r>
              <a:rPr lang="ru-RU" sz="24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.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0" name="CustomShape 32"/>
          <p:cNvSpPr/>
          <p:nvPr/>
        </p:nvSpPr>
        <p:spPr>
          <a:xfrm>
            <a:off x="2714760" y="4500720"/>
            <a:ext cx="142920" cy="102960"/>
          </a:xfrm>
          <a:prstGeom prst="ellipse">
            <a:avLst/>
          </a:prstGeom>
          <a:solidFill>
            <a:srgbClr val="C00000"/>
          </a:solidFill>
          <a:ln w="25560">
            <a:solidFill>
              <a:srgbClr val="C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1" name="CustomShape 33"/>
          <p:cNvSpPr/>
          <p:nvPr/>
        </p:nvSpPr>
        <p:spPr>
          <a:xfrm>
            <a:off x="2714760" y="5883120"/>
            <a:ext cx="142920" cy="103320"/>
          </a:xfrm>
          <a:prstGeom prst="ellipse">
            <a:avLst/>
          </a:prstGeom>
          <a:solidFill>
            <a:srgbClr val="C00000"/>
          </a:solidFill>
          <a:ln w="25560">
            <a:solidFill>
              <a:srgbClr val="C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2" name="CustomShape 34"/>
          <p:cNvSpPr/>
          <p:nvPr/>
        </p:nvSpPr>
        <p:spPr>
          <a:xfrm>
            <a:off x="1071720" y="2714760"/>
            <a:ext cx="7143480" cy="3857400"/>
          </a:xfrm>
          <a:prstGeom prst="rect">
            <a:avLst/>
          </a:prstGeom>
          <a:solidFill>
            <a:srgbClr val="999999">
              <a:alpha val="14000"/>
            </a:srgbClr>
          </a:solidFill>
          <a:ln w="25560">
            <a:solidFill>
              <a:srgbClr val="89A4A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53" name="Рисунок 552"/>
          <p:cNvPicPr/>
          <p:nvPr/>
        </p:nvPicPr>
        <p:blipFill>
          <a:blip r:embed="rId5" cstate="print"/>
          <a:stretch/>
        </p:blipFill>
        <p:spPr>
          <a:xfrm>
            <a:off x="214200" y="5643720"/>
            <a:ext cx="857520" cy="8143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dur="indefinite" fill="hold">
                      <p:stCondLst>
                        <p:cond delay="0"/>
                      </p:stCondLst>
                      <p:childTnLst>
                        <p:par>
                          <p:cTn id="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2000" fill="hold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dur="indefinite" fill="hold">
                      <p:stCondLst>
                        <p:cond delay="indefinite"/>
                      </p:stCondLst>
                      <p:childTnLst>
                        <p:par>
                          <p:cTn id="9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5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5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 fill="hold"/>
                                        <p:tgtEl>
                                          <p:spTgt spid="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7" dur="1000" fill="hold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dur="indefinite" fill="hold">
                      <p:stCondLst>
                        <p:cond delay="indefinite"/>
                      </p:stCondLst>
                      <p:childTnLst>
                        <p:par>
                          <p:cTn id="19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2" dur="1000" fill="hold"/>
                                        <p:tgtEl>
                                          <p:spTgt spid="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5" dur="2000" fill="hold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8" dur="2000" fill="hold"/>
                                        <p:tgtEl>
                                          <p:spTgt spid="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4" name="Рисунок 553"/>
          <p:cNvPicPr/>
          <p:nvPr/>
        </p:nvPicPr>
        <p:blipFill>
          <a:blip r:embed="rId3" cstate="print"/>
          <a:stretch/>
        </p:blipFill>
        <p:spPr>
          <a:xfrm>
            <a:off x="1285920" y="428760"/>
            <a:ext cx="2023920" cy="1428480"/>
          </a:xfrm>
          <a:prstGeom prst="rect">
            <a:avLst/>
          </a:prstGeom>
          <a:ln w="0">
            <a:noFill/>
          </a:ln>
        </p:spPr>
      </p:pic>
      <p:sp>
        <p:nvSpPr>
          <p:cNvPr id="555" name="CustomShape 1"/>
          <p:cNvSpPr/>
          <p:nvPr/>
        </p:nvSpPr>
        <p:spPr>
          <a:xfrm>
            <a:off x="539640" y="1916280"/>
            <a:ext cx="7929720" cy="3933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marL="331560" indent="-331560">
              <a:lnSpc>
                <a:spcPct val="100000"/>
              </a:lnSpc>
              <a:buClr>
                <a:srgbClr val="002060"/>
              </a:buClr>
              <a:buFont typeface="Times New Roman"/>
              <a:buAutoNum type="arabicPeriod"/>
              <a:tabLst>
                <a:tab pos="331560" algn="l"/>
                <a:tab pos="779400" algn="l"/>
                <a:tab pos="1228680" algn="l"/>
                <a:tab pos="1677960" algn="l"/>
                <a:tab pos="2127240" algn="l"/>
                <a:tab pos="2576160" algn="l"/>
                <a:tab pos="3025440" algn="l"/>
                <a:tab pos="3474720" algn="l"/>
                <a:tab pos="3924000" algn="l"/>
                <a:tab pos="4373280" algn="l"/>
                <a:tab pos="4822560" algn="l"/>
                <a:tab pos="5271840" algn="l"/>
                <a:tab pos="5721120" algn="l"/>
                <a:tab pos="6170400" algn="l"/>
                <a:tab pos="6619680" algn="l"/>
                <a:tab pos="7068960" algn="l"/>
                <a:tab pos="7518240" algn="l"/>
                <a:tab pos="7967520" algn="l"/>
                <a:tab pos="8416800" algn="l"/>
                <a:tab pos="8866080" algn="l"/>
                <a:tab pos="931536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 Какое значение для тебя лично имеют знания и умения, полученные сегодня?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  <a:p>
            <a:pPr marL="331560" indent="-331560">
              <a:lnSpc>
                <a:spcPct val="100000"/>
              </a:lnSpc>
              <a:buClr>
                <a:srgbClr val="002060"/>
              </a:buClr>
              <a:buFont typeface="Times New Roman"/>
              <a:buAutoNum type="arabicPeriod"/>
              <a:tabLst>
                <a:tab pos="331560" algn="l"/>
                <a:tab pos="779400" algn="l"/>
                <a:tab pos="1228680" algn="l"/>
                <a:tab pos="1677960" algn="l"/>
                <a:tab pos="2127240" algn="l"/>
                <a:tab pos="2576160" algn="l"/>
                <a:tab pos="3025440" algn="l"/>
                <a:tab pos="3474720" algn="l"/>
                <a:tab pos="3924000" algn="l"/>
                <a:tab pos="4373280" algn="l"/>
                <a:tab pos="4822560" algn="l"/>
                <a:tab pos="5271840" algn="l"/>
                <a:tab pos="5721120" algn="l"/>
                <a:tab pos="6170400" algn="l"/>
                <a:tab pos="6619680" algn="l"/>
                <a:tab pos="7068960" algn="l"/>
                <a:tab pos="7518240" algn="l"/>
                <a:tab pos="7967520" algn="l"/>
                <a:tab pos="8416800" algn="l"/>
                <a:tab pos="8866080" algn="l"/>
                <a:tab pos="931536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 Что представляло наибольшую трудность?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  <a:p>
            <a:pPr marL="331560" indent="-331560">
              <a:lnSpc>
                <a:spcPct val="100000"/>
              </a:lnSpc>
              <a:buClr>
                <a:srgbClr val="002060"/>
              </a:buClr>
              <a:buFont typeface="Times New Roman"/>
              <a:buAutoNum type="arabicPeriod"/>
              <a:tabLst>
                <a:tab pos="331560" algn="l"/>
                <a:tab pos="779400" algn="l"/>
                <a:tab pos="1228680" algn="l"/>
                <a:tab pos="1677960" algn="l"/>
                <a:tab pos="2127240" algn="l"/>
                <a:tab pos="2576160" algn="l"/>
                <a:tab pos="3025440" algn="l"/>
                <a:tab pos="3474720" algn="l"/>
                <a:tab pos="3924000" algn="l"/>
                <a:tab pos="4373280" algn="l"/>
                <a:tab pos="4822560" algn="l"/>
                <a:tab pos="5271840" algn="l"/>
                <a:tab pos="5721120" algn="l"/>
                <a:tab pos="6170400" algn="l"/>
                <a:tab pos="6619680" algn="l"/>
                <a:tab pos="7068960" algn="l"/>
                <a:tab pos="7518240" algn="l"/>
                <a:tab pos="7967520" algn="l"/>
                <a:tab pos="8416800" algn="l"/>
                <a:tab pos="8866080" algn="l"/>
                <a:tab pos="931536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Как ты оцениваешь полученные сегодня знания (глубокие, осознанные; предстоит осознать; неосознанные)? 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  <a:p>
            <a:pPr marL="331560" indent="-331560">
              <a:lnSpc>
                <a:spcPct val="100000"/>
              </a:lnSpc>
              <a:buClr>
                <a:srgbClr val="002060"/>
              </a:buClr>
              <a:buFont typeface="Times New Roman"/>
              <a:buAutoNum type="arabicPeriod"/>
              <a:tabLst>
                <a:tab pos="331560" algn="l"/>
                <a:tab pos="779400" algn="l"/>
                <a:tab pos="1228680" algn="l"/>
                <a:tab pos="1677960" algn="l"/>
                <a:tab pos="2127240" algn="l"/>
                <a:tab pos="2576160" algn="l"/>
                <a:tab pos="3025440" algn="l"/>
                <a:tab pos="3474720" algn="l"/>
                <a:tab pos="3924000" algn="l"/>
                <a:tab pos="4373280" algn="l"/>
                <a:tab pos="4822560" algn="l"/>
                <a:tab pos="5271840" algn="l"/>
                <a:tab pos="5721120" algn="l"/>
                <a:tab pos="6170400" algn="l"/>
                <a:tab pos="6619680" algn="l"/>
                <a:tab pos="7068960" algn="l"/>
                <a:tab pos="7518240" algn="l"/>
                <a:tab pos="7967520" algn="l"/>
                <a:tab pos="8416800" algn="l"/>
                <a:tab pos="8866080" algn="l"/>
                <a:tab pos="931536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 С каким настроением ты изучал этот материал (по сравнению с другими уроками)? 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6" name="CustomShape 2"/>
          <p:cNvSpPr/>
          <p:nvPr/>
        </p:nvSpPr>
        <p:spPr>
          <a:xfrm>
            <a:off x="3358800" y="857160"/>
            <a:ext cx="2788200" cy="703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40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Рефлексия </a:t>
            </a:r>
            <a:endParaRPr lang="en-US" sz="4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57" name="Рисунок 556"/>
          <p:cNvPicPr/>
          <p:nvPr/>
        </p:nvPicPr>
        <p:blipFill>
          <a:blip r:embed="rId4" cstate="print"/>
          <a:stretch/>
        </p:blipFill>
        <p:spPr>
          <a:xfrm>
            <a:off x="785880" y="428760"/>
            <a:ext cx="865080" cy="963360"/>
          </a:xfrm>
          <a:prstGeom prst="rect">
            <a:avLst/>
          </a:prstGeom>
          <a:ln w="0">
            <a:noFill/>
          </a:ln>
        </p:spPr>
      </p:pic>
      <p:pic>
        <p:nvPicPr>
          <p:cNvPr id="558" name="Рисунок 557"/>
          <p:cNvPicPr/>
          <p:nvPr/>
        </p:nvPicPr>
        <p:blipFill>
          <a:blip r:embed="rId5" cstate="print"/>
          <a:stretch/>
        </p:blipFill>
        <p:spPr>
          <a:xfrm>
            <a:off x="6572160" y="285840"/>
            <a:ext cx="1357560" cy="1357200"/>
          </a:xfrm>
          <a:prstGeom prst="rect">
            <a:avLst/>
          </a:prstGeom>
          <a:ln w="0">
            <a:noFill/>
          </a:ln>
        </p:spPr>
      </p:pic>
      <p:pic>
        <p:nvPicPr>
          <p:cNvPr id="559" name="Рисунок 558"/>
          <p:cNvPicPr/>
          <p:nvPr/>
        </p:nvPicPr>
        <p:blipFill>
          <a:blip r:embed="rId6" cstate="print"/>
          <a:stretch/>
        </p:blipFill>
        <p:spPr>
          <a:xfrm>
            <a:off x="7715160" y="5429160"/>
            <a:ext cx="879480" cy="9763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0" name="Рисунок 559"/>
          <p:cNvPicPr/>
          <p:nvPr/>
        </p:nvPicPr>
        <p:blipFill>
          <a:blip r:embed="rId3" cstate="print"/>
          <a:stretch/>
        </p:blipFill>
        <p:spPr>
          <a:xfrm>
            <a:off x="1073160" y="1695600"/>
            <a:ext cx="6943680" cy="2498400"/>
          </a:xfrm>
          <a:prstGeom prst="rect">
            <a:avLst/>
          </a:prstGeom>
          <a:ln w="0">
            <a:noFill/>
          </a:ln>
        </p:spPr>
      </p:pic>
      <p:pic>
        <p:nvPicPr>
          <p:cNvPr id="561" name="Рисунок 560"/>
          <p:cNvPicPr/>
          <p:nvPr/>
        </p:nvPicPr>
        <p:blipFill>
          <a:blip r:embed="rId4" cstate="print"/>
          <a:stretch/>
        </p:blipFill>
        <p:spPr>
          <a:xfrm>
            <a:off x="2714760" y="4286160"/>
            <a:ext cx="1238040" cy="857520"/>
          </a:xfrm>
          <a:prstGeom prst="rect">
            <a:avLst/>
          </a:prstGeom>
          <a:ln w="0">
            <a:noFill/>
          </a:ln>
        </p:spPr>
      </p:pic>
      <p:pic>
        <p:nvPicPr>
          <p:cNvPr id="562" name="Рисунок 561"/>
          <p:cNvPicPr/>
          <p:nvPr/>
        </p:nvPicPr>
        <p:blipFill>
          <a:blip r:embed="rId5" cstate="print"/>
          <a:stretch/>
        </p:blipFill>
        <p:spPr>
          <a:xfrm>
            <a:off x="5000760" y="4286160"/>
            <a:ext cx="1238040" cy="857520"/>
          </a:xfrm>
          <a:prstGeom prst="rect">
            <a:avLst/>
          </a:prstGeom>
          <a:ln w="0">
            <a:noFill/>
          </a:ln>
        </p:spPr>
      </p:pic>
      <p:pic>
        <p:nvPicPr>
          <p:cNvPr id="563" name="Рисунок 562"/>
          <p:cNvPicPr/>
          <p:nvPr/>
        </p:nvPicPr>
        <p:blipFill>
          <a:blip r:embed="rId6" cstate="print"/>
          <a:stretch/>
        </p:blipFill>
        <p:spPr>
          <a:xfrm>
            <a:off x="6786720" y="357120"/>
            <a:ext cx="1676160" cy="1112760"/>
          </a:xfrm>
          <a:prstGeom prst="rect">
            <a:avLst/>
          </a:prstGeom>
          <a:ln w="0">
            <a:noFill/>
          </a:ln>
        </p:spPr>
      </p:pic>
      <p:sp>
        <p:nvSpPr>
          <p:cNvPr id="564" name="CustomShape 1"/>
          <p:cNvSpPr/>
          <p:nvPr/>
        </p:nvSpPr>
        <p:spPr>
          <a:xfrm>
            <a:off x="1225440" y="1230480"/>
            <a:ext cx="5975640" cy="77162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 dirty="0">
                <a:solidFill>
                  <a:srgbClr val="002060"/>
                </a:solidFill>
                <a:latin typeface="Times New Roman"/>
                <a:ea typeface="Times New Roman"/>
              </a:rPr>
              <a:t>Домашнее задание: </a:t>
            </a:r>
            <a:r>
              <a:rPr lang="en-US" sz="2800" b="1" strike="noStrike" spc="-1" dirty="0">
                <a:solidFill>
                  <a:srgbClr val="002060"/>
                </a:solidFill>
                <a:latin typeface="Times New Roman"/>
                <a:ea typeface="Times New Roman"/>
              </a:rPr>
              <a:t>§</a:t>
            </a:r>
            <a:r>
              <a:rPr lang="ru-RU" sz="2800" b="1" strike="noStrike" spc="-1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b="1" strike="noStrike" spc="-1" dirty="0" smtClean="0">
                <a:solidFill>
                  <a:srgbClr val="002060"/>
                </a:solidFill>
                <a:latin typeface="Times New Roman"/>
                <a:ea typeface="Times New Roman"/>
              </a:rPr>
              <a:t>17, </a:t>
            </a:r>
            <a:r>
              <a:rPr lang="ru-RU" sz="2800" b="1" strike="noStrike" spc="-1" dirty="0">
                <a:solidFill>
                  <a:srgbClr val="002060"/>
                </a:solidFill>
                <a:latin typeface="Times New Roman"/>
                <a:ea typeface="Times New Roman"/>
              </a:rPr>
              <a:t>упр. </a:t>
            </a:r>
            <a:r>
              <a:rPr lang="ru-RU" sz="2800" b="1" strike="noStrike" spc="-1" dirty="0" smtClean="0">
                <a:solidFill>
                  <a:srgbClr val="002060"/>
                </a:solidFill>
                <a:latin typeface="Times New Roman"/>
                <a:ea typeface="Times New Roman"/>
              </a:rPr>
              <a:t>4 </a:t>
            </a:r>
            <a:r>
              <a:rPr lang="ru-RU" sz="2800" b="1" strike="noStrike" spc="-1" dirty="0">
                <a:solidFill>
                  <a:srgbClr val="002060"/>
                </a:solidFill>
                <a:latin typeface="Times New Roman"/>
                <a:ea typeface="Times New Roman"/>
              </a:rPr>
              <a:t>(2,4)</a:t>
            </a:r>
            <a:endParaRPr lang="en-US" sz="2800" b="0" strike="noStrike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1600" b="0" strike="noStrike" spc="-1" dirty="0">
                <a:solidFill>
                  <a:srgbClr val="002060"/>
                </a:solidFill>
                <a:latin typeface="Times New Roman"/>
                <a:ea typeface="Times New Roman"/>
              </a:rPr>
              <a:t>(</a:t>
            </a:r>
            <a:r>
              <a:rPr lang="ru-RU" sz="1600" b="0" strike="noStrike" spc="-1" dirty="0" err="1">
                <a:solidFill>
                  <a:srgbClr val="002060"/>
                </a:solidFill>
                <a:latin typeface="Times New Roman"/>
                <a:ea typeface="Times New Roman"/>
              </a:rPr>
              <a:t>Перышкин</a:t>
            </a:r>
            <a:r>
              <a:rPr lang="ru-RU" sz="1600" b="0" strike="noStrike" spc="-1" dirty="0">
                <a:solidFill>
                  <a:srgbClr val="002060"/>
                </a:solidFill>
                <a:latin typeface="Times New Roman"/>
                <a:ea typeface="Times New Roman"/>
              </a:rPr>
              <a:t> А.В., Родина Н.А. Физика. 7 класс. М., </a:t>
            </a:r>
            <a:r>
              <a:rPr lang="ru-RU" sz="1600" b="0" strike="noStrike" spc="-1" dirty="0" smtClean="0">
                <a:solidFill>
                  <a:srgbClr val="002060"/>
                </a:solidFill>
                <a:latin typeface="Times New Roman"/>
                <a:ea typeface="Times New Roman"/>
              </a:rPr>
              <a:t>2014).</a:t>
            </a: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65" name="Рисунок 564"/>
          <p:cNvPicPr/>
          <p:nvPr/>
        </p:nvPicPr>
        <p:blipFill>
          <a:blip r:embed="rId7" cstate="print"/>
          <a:stretch/>
        </p:blipFill>
        <p:spPr>
          <a:xfrm>
            <a:off x="1428840" y="4286160"/>
            <a:ext cx="1285920" cy="857520"/>
          </a:xfrm>
          <a:prstGeom prst="rect">
            <a:avLst/>
          </a:prstGeom>
          <a:ln w="0">
            <a:noFill/>
          </a:ln>
        </p:spPr>
      </p:pic>
      <p:pic>
        <p:nvPicPr>
          <p:cNvPr id="566" name="Рисунок 565"/>
          <p:cNvPicPr/>
          <p:nvPr/>
        </p:nvPicPr>
        <p:blipFill>
          <a:blip r:embed="rId8" cstate="print"/>
          <a:stretch/>
        </p:blipFill>
        <p:spPr>
          <a:xfrm>
            <a:off x="6143760" y="4286160"/>
            <a:ext cx="1137960" cy="857520"/>
          </a:xfrm>
          <a:prstGeom prst="rect">
            <a:avLst/>
          </a:prstGeom>
          <a:ln w="0">
            <a:noFill/>
          </a:ln>
        </p:spPr>
      </p:pic>
      <p:pic>
        <p:nvPicPr>
          <p:cNvPr id="567" name="Рисунок 566"/>
          <p:cNvPicPr/>
          <p:nvPr/>
        </p:nvPicPr>
        <p:blipFill>
          <a:blip r:embed="rId9" cstate="print"/>
          <a:stretch/>
        </p:blipFill>
        <p:spPr>
          <a:xfrm>
            <a:off x="3786120" y="4286160"/>
            <a:ext cx="1214640" cy="857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dur="indefinite" fill="hold">
                      <p:stCondLst>
                        <p:cond delay="indefinite"/>
                      </p:stCondLst>
                      <p:childTnLst>
                        <p:par>
                          <p:cTn id="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CustomShape 1"/>
          <p:cNvSpPr/>
          <p:nvPr/>
        </p:nvSpPr>
        <p:spPr>
          <a:xfrm>
            <a:off x="1143000" y="1143000"/>
            <a:ext cx="7715160" cy="4968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marL="331560" indent="-331560">
              <a:lnSpc>
                <a:spcPct val="100000"/>
              </a:lnSpc>
              <a:buClr>
                <a:srgbClr val="002060"/>
              </a:buClr>
              <a:buFont typeface="Times New Roman"/>
              <a:buAutoNum type="arabicPeriod"/>
              <a:tabLst>
                <a:tab pos="331560" algn="l"/>
                <a:tab pos="779400" algn="l"/>
                <a:tab pos="1228680" algn="l"/>
                <a:tab pos="1677960" algn="l"/>
                <a:tab pos="2127240" algn="l"/>
                <a:tab pos="2576160" algn="l"/>
                <a:tab pos="3025440" algn="l"/>
                <a:tab pos="3474720" algn="l"/>
                <a:tab pos="3924000" algn="l"/>
                <a:tab pos="4373280" algn="l"/>
                <a:tab pos="4822560" algn="l"/>
                <a:tab pos="5271840" algn="l"/>
                <a:tab pos="5721120" algn="l"/>
                <a:tab pos="6170400" algn="l"/>
                <a:tab pos="6619680" algn="l"/>
                <a:tab pos="7068960" algn="l"/>
                <a:tab pos="7518240" algn="l"/>
                <a:tab pos="7967520" algn="l"/>
                <a:tab pos="8416800" algn="l"/>
                <a:tab pos="8866080" algn="l"/>
                <a:tab pos="931536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3200" b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 Что такое скорость?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  <a:p>
            <a:pPr marL="331560" indent="-331560">
              <a:lnSpc>
                <a:spcPct val="100000"/>
              </a:lnSpc>
              <a:buClr>
                <a:srgbClr val="002060"/>
              </a:buClr>
              <a:buFont typeface="Times New Roman"/>
              <a:buAutoNum type="arabicPeriod"/>
              <a:tabLst>
                <a:tab pos="331560" algn="l"/>
                <a:tab pos="779400" algn="l"/>
                <a:tab pos="1228680" algn="l"/>
                <a:tab pos="1677960" algn="l"/>
                <a:tab pos="2127240" algn="l"/>
                <a:tab pos="2576160" algn="l"/>
                <a:tab pos="3025440" algn="l"/>
                <a:tab pos="3474720" algn="l"/>
                <a:tab pos="3924000" algn="l"/>
                <a:tab pos="4373280" algn="l"/>
                <a:tab pos="4822560" algn="l"/>
                <a:tab pos="5271840" algn="l"/>
                <a:tab pos="5721120" algn="l"/>
                <a:tab pos="6170400" algn="l"/>
                <a:tab pos="6619680" algn="l"/>
                <a:tab pos="7068960" algn="l"/>
                <a:tab pos="7518240" algn="l"/>
                <a:tab pos="7967520" algn="l"/>
                <a:tab pos="8416800" algn="l"/>
                <a:tab pos="8866080" algn="l"/>
                <a:tab pos="931536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3200" b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 Какие единицы скорости вы знаете?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  <a:p>
            <a:pPr marL="331560" indent="-331560">
              <a:lnSpc>
                <a:spcPct val="100000"/>
              </a:lnSpc>
              <a:buClr>
                <a:srgbClr val="002060"/>
              </a:buClr>
              <a:buFont typeface="Times New Roman"/>
              <a:buAutoNum type="arabicPeriod"/>
              <a:tabLst>
                <a:tab pos="331560" algn="l"/>
                <a:tab pos="779400" algn="l"/>
                <a:tab pos="1228680" algn="l"/>
                <a:tab pos="1677960" algn="l"/>
                <a:tab pos="2127240" algn="l"/>
                <a:tab pos="2576160" algn="l"/>
                <a:tab pos="3025440" algn="l"/>
                <a:tab pos="3474720" algn="l"/>
                <a:tab pos="3924000" algn="l"/>
                <a:tab pos="4373280" algn="l"/>
                <a:tab pos="4822560" algn="l"/>
                <a:tab pos="5271840" algn="l"/>
                <a:tab pos="5721120" algn="l"/>
                <a:tab pos="6170400" algn="l"/>
                <a:tab pos="6619680" algn="l"/>
                <a:tab pos="7068960" algn="l"/>
                <a:tab pos="7518240" algn="l"/>
                <a:tab pos="7967520" algn="l"/>
                <a:tab pos="8416800" algn="l"/>
                <a:tab pos="8866080" algn="l"/>
                <a:tab pos="931536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3200" b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 Что такое векторная величина?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  <a:p>
            <a:pPr marL="331560" indent="-331560">
              <a:lnSpc>
                <a:spcPct val="100000"/>
              </a:lnSpc>
              <a:buClr>
                <a:srgbClr val="002060"/>
              </a:buClr>
              <a:buFont typeface="Times New Roman"/>
              <a:buAutoNum type="arabicPeriod"/>
              <a:tabLst>
                <a:tab pos="331560" algn="l"/>
                <a:tab pos="779400" algn="l"/>
                <a:tab pos="1228680" algn="l"/>
                <a:tab pos="1677960" algn="l"/>
                <a:tab pos="2127240" algn="l"/>
                <a:tab pos="2576160" algn="l"/>
                <a:tab pos="3025440" algn="l"/>
                <a:tab pos="3474720" algn="l"/>
                <a:tab pos="3924000" algn="l"/>
                <a:tab pos="4373280" algn="l"/>
                <a:tab pos="4822560" algn="l"/>
                <a:tab pos="5271840" algn="l"/>
                <a:tab pos="5721120" algn="l"/>
                <a:tab pos="6170400" algn="l"/>
                <a:tab pos="6619680" algn="l"/>
                <a:tab pos="7068960" algn="l"/>
                <a:tab pos="7518240" algn="l"/>
                <a:tab pos="7967520" algn="l"/>
                <a:tab pos="8416800" algn="l"/>
                <a:tab pos="8866080" algn="l"/>
                <a:tab pos="931536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3200" b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 Дайте определение средней скорости.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  <a:p>
            <a:pPr marL="331560" indent="-331560">
              <a:lnSpc>
                <a:spcPct val="100000"/>
              </a:lnSpc>
              <a:buClr>
                <a:srgbClr val="002060"/>
              </a:buClr>
              <a:buFont typeface="Times New Roman"/>
              <a:buAutoNum type="arabicPeriod"/>
              <a:tabLst>
                <a:tab pos="331560" algn="l"/>
                <a:tab pos="779400" algn="l"/>
                <a:tab pos="1228680" algn="l"/>
                <a:tab pos="1677960" algn="l"/>
                <a:tab pos="2127240" algn="l"/>
                <a:tab pos="2576160" algn="l"/>
                <a:tab pos="3025440" algn="l"/>
                <a:tab pos="3474720" algn="l"/>
                <a:tab pos="3924000" algn="l"/>
                <a:tab pos="4373280" algn="l"/>
                <a:tab pos="4822560" algn="l"/>
                <a:tab pos="5271840" algn="l"/>
                <a:tab pos="5721120" algn="l"/>
                <a:tab pos="6170400" algn="l"/>
                <a:tab pos="6619680" algn="l"/>
                <a:tab pos="7068960" algn="l"/>
                <a:tab pos="7518240" algn="l"/>
                <a:tab pos="7967520" algn="l"/>
                <a:tab pos="8416800" algn="l"/>
                <a:tab pos="8866080" algn="l"/>
                <a:tab pos="931536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3200" b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 Скорость зайца 15 м/с, а скорость дельфина 18 км/ч. Кто из них быстрее движется? 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  <a:p>
            <a:pPr marL="331560" indent="-331560">
              <a:lnSpc>
                <a:spcPct val="100000"/>
              </a:lnSpc>
              <a:buClr>
                <a:srgbClr val="002060"/>
              </a:buClr>
              <a:buFont typeface="Times New Roman"/>
              <a:buAutoNum type="arabicPeriod"/>
              <a:tabLst>
                <a:tab pos="331560" algn="l"/>
                <a:tab pos="779400" algn="l"/>
                <a:tab pos="1228680" algn="l"/>
                <a:tab pos="1677960" algn="l"/>
                <a:tab pos="2127240" algn="l"/>
                <a:tab pos="2576160" algn="l"/>
                <a:tab pos="3025440" algn="l"/>
                <a:tab pos="3474720" algn="l"/>
                <a:tab pos="3924000" algn="l"/>
                <a:tab pos="4373280" algn="l"/>
                <a:tab pos="4822560" algn="l"/>
                <a:tab pos="5271840" algn="l"/>
                <a:tab pos="5721120" algn="l"/>
                <a:tab pos="6170400" algn="l"/>
                <a:tab pos="6619680" algn="l"/>
                <a:tab pos="7068960" algn="l"/>
                <a:tab pos="7518240" algn="l"/>
                <a:tab pos="7967520" algn="l"/>
                <a:tab pos="8416800" algn="l"/>
                <a:tab pos="8866080" algn="l"/>
                <a:tab pos="931536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3200" b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 Какими физическими величинами характеризуется механическое движение?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CustomShape 2"/>
          <p:cNvSpPr/>
          <p:nvPr/>
        </p:nvSpPr>
        <p:spPr>
          <a:xfrm>
            <a:off x="2102040" y="357120"/>
            <a:ext cx="492048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40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Фронтальный опрос</a:t>
            </a:r>
            <a:endParaRPr lang="en-US" sz="4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1" name="Рисунок 240"/>
          <p:cNvPicPr/>
          <p:nvPr/>
        </p:nvPicPr>
        <p:blipFill>
          <a:blip r:embed="rId3" cstate="print"/>
          <a:stretch/>
        </p:blipFill>
        <p:spPr>
          <a:xfrm>
            <a:off x="285840" y="428760"/>
            <a:ext cx="928440" cy="928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2" name="Table 1"/>
          <p:cNvGraphicFramePr/>
          <p:nvPr/>
        </p:nvGraphicFramePr>
        <p:xfrm>
          <a:off x="619200" y="1844640"/>
          <a:ext cx="8020080" cy="4631760"/>
        </p:xfrm>
        <a:graphic>
          <a:graphicData uri="http://schemas.openxmlformats.org/drawingml/2006/table">
            <a:tbl>
              <a:tblPr/>
              <a:tblGrid>
                <a:gridCol w="1215720"/>
                <a:gridCol w="3401280"/>
                <a:gridCol w="3403080"/>
              </a:tblGrid>
              <a:tr h="661680"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6000" marR="36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36 </a:t>
                      </a: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км/ч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м/с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</a:tr>
              <a:tr h="661680"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360 </a:t>
                      </a: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км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</a:tr>
              <a:tr h="661680"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2,5 </a:t>
                      </a: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ч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</a:tr>
              <a:tr h="661680"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80 </a:t>
                      </a: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мм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</a:tr>
              <a:tr h="661680"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 км/мин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м/с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</a:tr>
              <a:tr h="661680"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450 </a:t>
                      </a: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см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</a:tr>
              <a:tr h="661680"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7,9 </a:t>
                      </a: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км/с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м/с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43" name="CustomShape 2"/>
          <p:cNvSpPr/>
          <p:nvPr/>
        </p:nvSpPr>
        <p:spPr>
          <a:xfrm>
            <a:off x="738360" y="357120"/>
            <a:ext cx="772164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40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Перевод единиц измерения в СИ</a:t>
            </a:r>
            <a:endParaRPr lang="en-US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CustomShape 3"/>
          <p:cNvSpPr/>
          <p:nvPr/>
        </p:nvSpPr>
        <p:spPr>
          <a:xfrm>
            <a:off x="3186000" y="1285920"/>
            <a:ext cx="317088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i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Подумай и ответь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5" name="Рисунок 244"/>
          <p:cNvPicPr/>
          <p:nvPr/>
        </p:nvPicPr>
        <p:blipFill>
          <a:blip r:embed="rId4" cstate="print"/>
          <a:stretch/>
        </p:blipFill>
        <p:spPr>
          <a:xfrm>
            <a:off x="5003640" y="2878200"/>
            <a:ext cx="1643400" cy="2162160"/>
          </a:xfrm>
          <a:prstGeom prst="rect">
            <a:avLst/>
          </a:prstGeom>
          <a:ln w="3240">
            <a:solidFill>
              <a:srgbClr val="000000"/>
            </a:solidFill>
            <a:miter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CustomShape 1"/>
          <p:cNvSpPr/>
          <p:nvPr/>
        </p:nvSpPr>
        <p:spPr>
          <a:xfrm>
            <a:off x="1130400" y="1214280"/>
            <a:ext cx="708300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i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Проверь свои ответы. Поставь себе оценку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CustomShape 2"/>
          <p:cNvSpPr/>
          <p:nvPr/>
        </p:nvSpPr>
        <p:spPr>
          <a:xfrm>
            <a:off x="880920" y="357120"/>
            <a:ext cx="772164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40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Перевод единиц измерения в СИ</a:t>
            </a:r>
            <a:endParaRPr lang="en-US" sz="400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48" name="Table 3"/>
          <p:cNvGraphicFramePr/>
          <p:nvPr/>
        </p:nvGraphicFramePr>
        <p:xfrm>
          <a:off x="619200" y="1844640"/>
          <a:ext cx="8020080" cy="4631760"/>
        </p:xfrm>
        <a:graphic>
          <a:graphicData uri="http://schemas.openxmlformats.org/drawingml/2006/table">
            <a:tbl>
              <a:tblPr/>
              <a:tblGrid>
                <a:gridCol w="1215720"/>
                <a:gridCol w="3401280"/>
                <a:gridCol w="3403080"/>
              </a:tblGrid>
              <a:tr h="661680"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6000" marR="36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36 </a:t>
                      </a: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км/ч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10 м/с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</a:tr>
              <a:tr h="661680"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360 </a:t>
                      </a: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км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360000 м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</a:tr>
              <a:tr h="661680"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2,5 </a:t>
                      </a: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ч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9000 с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</a:tr>
              <a:tr h="661680"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80 </a:t>
                      </a: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мм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0,08 м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</a:tr>
              <a:tr h="661680"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 км/мин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100 м/с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</a:tr>
              <a:tr h="661680"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450 </a:t>
                      </a: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см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4,5 м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</a:tr>
              <a:tr h="661680"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7,9 </a:t>
                      </a: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км/с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8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3600" b="0" i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7900 м/с</a:t>
                      </a:r>
                      <a:endParaRPr lang="en-US" sz="36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4320">
                      <a:solidFill>
                        <a:srgbClr val="000000"/>
                      </a:solidFill>
                    </a:lnL>
                    <a:lnR w="4320">
                      <a:solidFill>
                        <a:srgbClr val="000000"/>
                      </a:solidFill>
                    </a:lnR>
                    <a:lnT w="4320">
                      <a:solidFill>
                        <a:srgbClr val="000000"/>
                      </a:solidFill>
                    </a:lnT>
                    <a:lnB w="4320">
                      <a:solidFill>
                        <a:srgbClr val="000000"/>
                      </a:solidFill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Рисунок 248"/>
          <p:cNvPicPr/>
          <p:nvPr/>
        </p:nvPicPr>
        <p:blipFill>
          <a:blip r:embed="rId4" cstate="print"/>
          <a:stretch/>
        </p:blipFill>
        <p:spPr>
          <a:xfrm>
            <a:off x="6500880" y="357120"/>
            <a:ext cx="1428840" cy="1000080"/>
          </a:xfrm>
          <a:prstGeom prst="rect">
            <a:avLst/>
          </a:prstGeom>
          <a:ln w="0">
            <a:noFill/>
          </a:ln>
        </p:spPr>
      </p:pic>
      <p:sp>
        <p:nvSpPr>
          <p:cNvPr id="251" name="CustomShape 2"/>
          <p:cNvSpPr/>
          <p:nvPr/>
        </p:nvSpPr>
        <p:spPr>
          <a:xfrm>
            <a:off x="428760" y="785880"/>
            <a:ext cx="8001000" cy="1373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Задача  № 1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  </a:t>
            </a:r>
            <a:r>
              <a:rPr lang="ru-RU" sz="2800" b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Определить скорость самолёта, который за время 0,5 ч пролетел расстояние 450 км.</a:t>
            </a:r>
            <a:r>
              <a:rPr lang="ru-RU" sz="2800" b="1" i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52" name="Table 3"/>
          <p:cNvGraphicFramePr/>
          <p:nvPr/>
        </p:nvGraphicFramePr>
        <p:xfrm>
          <a:off x="500040" y="2052720"/>
          <a:ext cx="8286840" cy="4587840"/>
        </p:xfrm>
        <a:graphic>
          <a:graphicData uri="http://schemas.openxmlformats.org/drawingml/2006/table">
            <a:tbl>
              <a:tblPr/>
              <a:tblGrid>
                <a:gridCol w="1857240"/>
                <a:gridCol w="2173320"/>
                <a:gridCol w="4256280"/>
              </a:tblGrid>
              <a:tr h="833400"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2800" b="1" i="1" strike="noStrike" spc="-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Дано: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2800" b="1" i="1" strike="noStrike" spc="-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СИ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2800" b="1" i="1" strike="noStrike" spc="-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Решение: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solidFill>
                      <a:srgbClr val="00B0F0"/>
                    </a:solidFill>
                  </a:tcPr>
                </a:tc>
              </a:tr>
              <a:tr h="260820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en-US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en-US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 =</a:t>
                      </a:r>
                      <a:r>
                        <a:rPr lang="ru-RU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0,5 ч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en-US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 =</a:t>
                      </a:r>
                      <a:r>
                        <a:rPr lang="ru-RU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450 км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solidFill>
                      <a:srgbClr val="FBF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en-US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en-US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=</a:t>
                      </a:r>
                      <a:r>
                        <a:rPr lang="ru-RU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1800 с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en-US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=</a:t>
                      </a:r>
                      <a:r>
                        <a:rPr lang="ru-RU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450 000 м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en-US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solidFill>
                      <a:srgbClr val="FBFACA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1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Tahoma"/>
                        </a:rPr>
                        <a:t>…</a:t>
                      </a:r>
                      <a:endParaRPr lang="en-US" sz="24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24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(выполняем вычисления самостоятельно)</a:t>
                      </a:r>
                      <a:endParaRPr lang="en-US" sz="24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endParaRPr lang="en-US" sz="24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solidFill>
                      <a:srgbClr val="FBFACA"/>
                    </a:solidFill>
                  </a:tcPr>
                </a:tc>
              </a:tr>
              <a:tr h="114624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en-US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        -?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solidFill>
                      <a:srgbClr val="FBF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м/с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solidFill>
                      <a:srgbClr val="FBFAC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sp>
        <p:nvSpPr>
          <p:cNvPr id="258" name="CustomShape 9"/>
          <p:cNvSpPr/>
          <p:nvPr/>
        </p:nvSpPr>
        <p:spPr>
          <a:xfrm>
            <a:off x="447840" y="2801880"/>
            <a:ext cx="1928520" cy="37861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9" name="CustomShape 10"/>
          <p:cNvSpPr/>
          <p:nvPr/>
        </p:nvSpPr>
        <p:spPr>
          <a:xfrm>
            <a:off x="4500720" y="2786040"/>
            <a:ext cx="4286160" cy="37861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0" name="CustomShape 11"/>
          <p:cNvSpPr/>
          <p:nvPr/>
        </p:nvSpPr>
        <p:spPr>
          <a:xfrm>
            <a:off x="5143680" y="5572080"/>
            <a:ext cx="3244680" cy="571680"/>
          </a:xfrm>
          <a:prstGeom prst="rect">
            <a:avLst/>
          </a:prstGeom>
          <a:solidFill>
            <a:srgbClr val="FBFACA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3200" b="1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Ответ: 250 м/с.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CustomShape 13"/>
          <p:cNvSpPr/>
          <p:nvPr/>
        </p:nvSpPr>
        <p:spPr>
          <a:xfrm>
            <a:off x="2357280" y="2786040"/>
            <a:ext cx="2143440" cy="37861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63" name="Рисунок 262"/>
          <p:cNvPicPr/>
          <p:nvPr/>
        </p:nvPicPr>
        <p:blipFill>
          <a:blip r:embed="rId5" cstate="print"/>
          <a:stretch/>
        </p:blipFill>
        <p:spPr>
          <a:xfrm>
            <a:off x="7715160" y="714240"/>
            <a:ext cx="952560" cy="1106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dur="indefinite" fill="hold">
                      <p:stCondLst>
                        <p:cond delay="indefinite"/>
                      </p:stCondLst>
                      <p:childTnLst>
                        <p:par>
                          <p:cTn id="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6" dur="2000" fill="hold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dur="indefinite" fill="hold">
                      <p:stCondLst>
                        <p:cond delay="indefinite"/>
                      </p:stCondLst>
                      <p:childTnLst>
                        <p:par>
                          <p:cTn id="9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1" dur="2000" fill="hold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dur="indefinite" fill="hold">
                      <p:stCondLst>
                        <p:cond delay="indefinite"/>
                      </p:stCondLst>
                      <p:childTnLst>
                        <p:par>
                          <p:cTn id="1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6" dur="2000" fill="hold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dur="indefinite" fill="hold">
                      <p:stCondLst>
                        <p:cond delay="indefinite"/>
                      </p:stCondLst>
                      <p:childTnLst>
                        <p:par>
                          <p:cTn id="19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2" dur="2000" fill="hold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Рисунок 263"/>
          <p:cNvPicPr/>
          <p:nvPr/>
        </p:nvPicPr>
        <p:blipFill>
          <a:blip r:embed="rId3" cstate="print"/>
          <a:stretch/>
        </p:blipFill>
        <p:spPr>
          <a:xfrm>
            <a:off x="1928880" y="3071880"/>
            <a:ext cx="2357280" cy="2357280"/>
          </a:xfrm>
          <a:prstGeom prst="rect">
            <a:avLst/>
          </a:prstGeom>
          <a:ln w="0">
            <a:noFill/>
          </a:ln>
        </p:spPr>
      </p:pic>
      <p:sp>
        <p:nvSpPr>
          <p:cNvPr id="265" name="CustomShape 1"/>
          <p:cNvSpPr/>
          <p:nvPr/>
        </p:nvSpPr>
        <p:spPr>
          <a:xfrm>
            <a:off x="500040" y="1571760"/>
            <a:ext cx="842976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3600" b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   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CustomShape 2"/>
          <p:cNvSpPr/>
          <p:nvPr/>
        </p:nvSpPr>
        <p:spPr>
          <a:xfrm>
            <a:off x="2359080" y="357120"/>
            <a:ext cx="502416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Пробуем решить задачу устно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CustomShape 3"/>
          <p:cNvSpPr/>
          <p:nvPr/>
        </p:nvSpPr>
        <p:spPr>
          <a:xfrm>
            <a:off x="571680" y="1000080"/>
            <a:ext cx="8572320" cy="2166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Задача  № 2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     </a:t>
            </a:r>
            <a:r>
              <a:rPr lang="ru-RU" sz="3600" b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Как вы думаете, за какое время африканский страус пробежит стометровку, если его скорость 72 км/ч?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CustomShape 4"/>
          <p:cNvSpPr/>
          <p:nvPr/>
        </p:nvSpPr>
        <p:spPr>
          <a:xfrm>
            <a:off x="6504120" y="3071880"/>
            <a:ext cx="229896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32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Ответ: 5 с.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CustomShape 5"/>
          <p:cNvSpPr/>
          <p:nvPr/>
        </p:nvSpPr>
        <p:spPr>
          <a:xfrm>
            <a:off x="0" y="5429160"/>
            <a:ext cx="7178760" cy="947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Какую формулу Вы использовали для расчёта времени движения страуса?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0" name="Рисунок 269"/>
          <p:cNvPicPr/>
          <p:nvPr/>
        </p:nvPicPr>
        <p:blipFill>
          <a:blip r:embed="rId4" cstate="print"/>
          <a:stretch/>
        </p:blipFill>
        <p:spPr>
          <a:xfrm>
            <a:off x="6786720" y="3714840"/>
            <a:ext cx="1823760" cy="2643120"/>
          </a:xfrm>
          <a:prstGeom prst="rect">
            <a:avLst/>
          </a:prstGeom>
          <a:ln w="0">
            <a:noFill/>
          </a:ln>
        </p:spPr>
      </p:pic>
      <p:sp>
        <p:nvSpPr>
          <p:cNvPr id="271" name="CustomShape 6"/>
          <p:cNvSpPr/>
          <p:nvPr/>
        </p:nvSpPr>
        <p:spPr>
          <a:xfrm>
            <a:off x="6500880" y="3143160"/>
            <a:ext cx="2286000" cy="500040"/>
          </a:xfrm>
          <a:prstGeom prst="rect">
            <a:avLst/>
          </a:prstGeom>
          <a:solidFill>
            <a:srgbClr val="BBE0E3">
              <a:alpha val="35000"/>
            </a:srgbClr>
          </a:solidFill>
          <a:ln w="25560">
            <a:solidFill>
              <a:srgbClr val="89A4A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2" name="CustomShape 7"/>
          <p:cNvSpPr/>
          <p:nvPr/>
        </p:nvSpPr>
        <p:spPr>
          <a:xfrm>
            <a:off x="285840" y="5429160"/>
            <a:ext cx="6429240" cy="1071720"/>
          </a:xfrm>
          <a:prstGeom prst="rect">
            <a:avLst/>
          </a:prstGeom>
          <a:solidFill>
            <a:srgbClr val="BBE0E3">
              <a:alpha val="35000"/>
            </a:srgbClr>
          </a:solidFill>
          <a:ln w="25560">
            <a:solidFill>
              <a:srgbClr val="89A4A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dur="indefinite" fill="hold">
                      <p:stCondLst>
                        <p:cond delay="0"/>
                      </p:stCondLst>
                      <p:childTnLst>
                        <p:par>
                          <p:cTn id="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7" dur="500" fill="hold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0" dur="500" fill="hold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dur="indefinite" fill="hold">
                      <p:stCondLst>
                        <p:cond delay="indefinite"/>
                      </p:stCondLst>
                      <p:childTnLst>
                        <p:par>
                          <p:cTn id="12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5" dur="500" fill="hold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8" dur="500" fill="hold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dur="indefinite" fill="hold">
                      <p:stCondLst>
                        <p:cond delay="indefinite"/>
                      </p:stCondLst>
                      <p:childTnLst>
                        <p:par>
                          <p:cTn id="20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3" dur="2000" fill="hold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6" dur="500" fill="hold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CustomShape 1"/>
          <p:cNvSpPr/>
          <p:nvPr/>
        </p:nvSpPr>
        <p:spPr>
          <a:xfrm>
            <a:off x="500040" y="1571760"/>
            <a:ext cx="842976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3600" b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   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CustomShape 2"/>
          <p:cNvSpPr/>
          <p:nvPr/>
        </p:nvSpPr>
        <p:spPr>
          <a:xfrm>
            <a:off x="2789280" y="642960"/>
            <a:ext cx="502416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Пробуем решить задачу устно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CustomShape 3"/>
          <p:cNvSpPr/>
          <p:nvPr/>
        </p:nvSpPr>
        <p:spPr>
          <a:xfrm>
            <a:off x="571680" y="1357200"/>
            <a:ext cx="8572320" cy="2166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Задача  № 3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     </a:t>
            </a:r>
            <a:r>
              <a:rPr lang="ru-RU" sz="3600" b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Как вы думаете, какое расстояние пролетает птица за 1 минуту, если её скорость 144 км/ч? 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CustomShape 4"/>
          <p:cNvSpPr/>
          <p:nvPr/>
        </p:nvSpPr>
        <p:spPr>
          <a:xfrm>
            <a:off x="5362560" y="3357720"/>
            <a:ext cx="311148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32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Ответ: 2 400 м.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7" name="CustomShape 5"/>
          <p:cNvSpPr/>
          <p:nvPr/>
        </p:nvSpPr>
        <p:spPr>
          <a:xfrm>
            <a:off x="785880" y="5214960"/>
            <a:ext cx="7178760" cy="947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Какую формулу Вы использовали для расчёта пути полёта птицы?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8" name="Рисунок 277"/>
          <p:cNvPicPr/>
          <p:nvPr/>
        </p:nvPicPr>
        <p:blipFill>
          <a:blip r:embed="rId3" cstate="print"/>
          <a:stretch/>
        </p:blipFill>
        <p:spPr>
          <a:xfrm>
            <a:off x="2714760" y="3571920"/>
            <a:ext cx="1758960" cy="1143000"/>
          </a:xfrm>
          <a:prstGeom prst="rect">
            <a:avLst/>
          </a:prstGeom>
          <a:ln w="0">
            <a:noFill/>
          </a:ln>
        </p:spPr>
      </p:pic>
      <p:sp>
        <p:nvSpPr>
          <p:cNvPr id="279" name="CustomShape 6"/>
          <p:cNvSpPr/>
          <p:nvPr/>
        </p:nvSpPr>
        <p:spPr>
          <a:xfrm>
            <a:off x="1130400" y="5229360"/>
            <a:ext cx="6429240" cy="1071360"/>
          </a:xfrm>
          <a:prstGeom prst="rect">
            <a:avLst/>
          </a:prstGeom>
          <a:solidFill>
            <a:srgbClr val="BBE0E3">
              <a:alpha val="35000"/>
            </a:srgbClr>
          </a:solidFill>
          <a:ln w="25560">
            <a:solidFill>
              <a:srgbClr val="89A4A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0" name="CustomShape 7"/>
          <p:cNvSpPr/>
          <p:nvPr/>
        </p:nvSpPr>
        <p:spPr>
          <a:xfrm>
            <a:off x="5286240" y="3429000"/>
            <a:ext cx="3143520" cy="500040"/>
          </a:xfrm>
          <a:prstGeom prst="rect">
            <a:avLst/>
          </a:prstGeom>
          <a:solidFill>
            <a:srgbClr val="BBE0E3">
              <a:alpha val="35000"/>
            </a:srgbClr>
          </a:solidFill>
          <a:ln w="25560">
            <a:solidFill>
              <a:srgbClr val="89A4A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81" name="Рисунок 280"/>
          <p:cNvPicPr/>
          <p:nvPr/>
        </p:nvPicPr>
        <p:blipFill>
          <a:blip r:embed="rId4" cstate="print"/>
          <a:stretch/>
        </p:blipFill>
        <p:spPr>
          <a:xfrm>
            <a:off x="357120" y="428760"/>
            <a:ext cx="2162160" cy="9522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dur="indefinite" fill="hold">
                      <p:stCondLst>
                        <p:cond delay="indefinite"/>
                      </p:stCondLst>
                      <p:childTnLst>
                        <p:par>
                          <p:cTn id="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1000" fill="hold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0" dur="1000" fill="hold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dur="indefinite" fill="hold">
                      <p:stCondLst>
                        <p:cond delay="indefinite"/>
                      </p:stCondLst>
                      <p:childTnLst>
                        <p:par>
                          <p:cTn id="12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5" dur="1000" fill="hold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8" dur="250" fill="hold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CustomShape 1"/>
          <p:cNvSpPr/>
          <p:nvPr/>
        </p:nvSpPr>
        <p:spPr>
          <a:xfrm>
            <a:off x="571680" y="357120"/>
            <a:ext cx="8572320" cy="1373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Задача  № 4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   Паровоз движется со скоростью 36 км/ч.      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2800" b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Какое расстояние он пройдёт за 10 минут?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97" name="Table 2"/>
          <p:cNvGraphicFramePr/>
          <p:nvPr/>
        </p:nvGraphicFramePr>
        <p:xfrm>
          <a:off x="500040" y="1749600"/>
          <a:ext cx="8286840" cy="3974760"/>
        </p:xfrm>
        <a:graphic>
          <a:graphicData uri="http://schemas.openxmlformats.org/drawingml/2006/table">
            <a:tbl>
              <a:tblPr/>
              <a:tblGrid>
                <a:gridCol w="2239920"/>
                <a:gridCol w="1790640"/>
                <a:gridCol w="4256280"/>
              </a:tblGrid>
              <a:tr h="833400"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2800" b="1" i="1" strike="noStrike" spc="-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Дано: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2800" b="1" i="1" strike="noStrike" spc="-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СИ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2800" b="1" i="1" strike="noStrike" spc="-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Решение: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solidFill>
                      <a:srgbClr val="00B0F0"/>
                    </a:solidFill>
                  </a:tcPr>
                </a:tc>
              </a:tr>
              <a:tr h="212544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en-US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en-US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 =10 </a:t>
                      </a:r>
                      <a:r>
                        <a:rPr lang="ru-RU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мин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en-US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 =36 </a:t>
                      </a:r>
                      <a:r>
                        <a:rPr lang="ru-RU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км/ч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solidFill>
                      <a:srgbClr val="FBF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en-US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en-US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 =</a:t>
                      </a:r>
                      <a:r>
                        <a:rPr lang="ru-RU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600 с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en-US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 =</a:t>
                      </a:r>
                      <a:r>
                        <a:rPr lang="ru-RU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 м/с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solidFill>
                      <a:srgbClr val="FBFACA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1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Tahoma"/>
                        </a:rPr>
                        <a:t>…</a:t>
                      </a:r>
                      <a:endParaRPr lang="en-US" sz="24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24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(выполняем вычисления самостоятельно)</a:t>
                      </a:r>
                      <a:endParaRPr lang="en-US" sz="24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endParaRPr lang="en-US" sz="24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solidFill>
                      <a:srgbClr val="FBFACA"/>
                    </a:solidFill>
                  </a:tcPr>
                </a:tc>
              </a:tr>
              <a:tr h="113184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en-US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        -?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solidFill>
                      <a:srgbClr val="FBF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  <a:tabLst>
                          <a:tab pos="0" algn="l"/>
                          <a:tab pos="447480" algn="l"/>
                          <a:tab pos="896760" algn="l"/>
                          <a:tab pos="1346040" algn="l"/>
                          <a:tab pos="1795320" algn="l"/>
                          <a:tab pos="2244600" algn="l"/>
                          <a:tab pos="2693880" algn="l"/>
                          <a:tab pos="3143160" algn="l"/>
                          <a:tab pos="3592440" algn="l"/>
                          <a:tab pos="4041720" algn="l"/>
                          <a:tab pos="4491000" algn="l"/>
                          <a:tab pos="4940280" algn="l"/>
                          <a:tab pos="5389560" algn="l"/>
                          <a:tab pos="5838480" algn="l"/>
                          <a:tab pos="6287760" algn="l"/>
                          <a:tab pos="6737040" algn="l"/>
                          <a:tab pos="7186320" algn="l"/>
                          <a:tab pos="7635600" algn="l"/>
                          <a:tab pos="8084880" algn="l"/>
                          <a:tab pos="8534160" algn="l"/>
                          <a:tab pos="8983440" algn="l"/>
                          <a:tab pos="8985240" algn="l"/>
                          <a:tab pos="9434160" algn="l"/>
                          <a:tab pos="9883440" algn="l"/>
                          <a:tab pos="10332720" algn="l"/>
                          <a:tab pos="10782000" algn="l"/>
                        </a:tabLst>
                      </a:pPr>
                      <a:r>
                        <a:rPr lang="ru-RU" sz="2800" b="1" i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</a:t>
                      </a:r>
                      <a:endParaRPr lang="en-US" sz="2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solidFill>
                      <a:srgbClr val="FBFAC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sp>
        <p:nvSpPr>
          <p:cNvPr id="305" name="CustomShape 10"/>
          <p:cNvSpPr/>
          <p:nvPr/>
        </p:nvSpPr>
        <p:spPr>
          <a:xfrm>
            <a:off x="500040" y="2519280"/>
            <a:ext cx="2286000" cy="333864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6" name="CustomShape 11"/>
          <p:cNvSpPr/>
          <p:nvPr/>
        </p:nvSpPr>
        <p:spPr>
          <a:xfrm>
            <a:off x="2786040" y="2519280"/>
            <a:ext cx="1785960" cy="32655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7" name="CustomShape 12"/>
          <p:cNvSpPr/>
          <p:nvPr/>
        </p:nvSpPr>
        <p:spPr>
          <a:xfrm>
            <a:off x="4572000" y="2519280"/>
            <a:ext cx="4286160" cy="32655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8" name="CustomShape 13"/>
          <p:cNvSpPr/>
          <p:nvPr/>
        </p:nvSpPr>
        <p:spPr>
          <a:xfrm>
            <a:off x="4859280" y="5143680"/>
            <a:ext cx="3284640" cy="571320"/>
          </a:xfrm>
          <a:prstGeom prst="rect">
            <a:avLst/>
          </a:prstGeom>
          <a:solidFill>
            <a:srgbClr val="FBFACA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48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480" algn="l"/>
                <a:tab pos="6287760" algn="l"/>
                <a:tab pos="6737040" algn="l"/>
                <a:tab pos="7186320" algn="l"/>
                <a:tab pos="7635600" algn="l"/>
                <a:tab pos="8084880" algn="l"/>
                <a:tab pos="8534160" algn="l"/>
                <a:tab pos="8983440" algn="l"/>
                <a:tab pos="8985240" algn="l"/>
                <a:tab pos="9434160" algn="l"/>
                <a:tab pos="9883440" algn="l"/>
                <a:tab pos="10332720" algn="l"/>
                <a:tab pos="10782000" algn="l"/>
              </a:tabLst>
            </a:pPr>
            <a:r>
              <a:rPr lang="ru-RU" sz="3200" b="1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Ответ: 6 000 м.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9" name="Рисунок 308"/>
          <p:cNvPicPr/>
          <p:nvPr/>
        </p:nvPicPr>
        <p:blipFill>
          <a:blip r:embed="rId4" cstate="print"/>
          <a:stretch/>
        </p:blipFill>
        <p:spPr>
          <a:xfrm>
            <a:off x="214200" y="5715000"/>
            <a:ext cx="1648080" cy="765000"/>
          </a:xfrm>
          <a:prstGeom prst="rect">
            <a:avLst/>
          </a:prstGeom>
          <a:ln w="0">
            <a:noFill/>
          </a:ln>
        </p:spPr>
      </p:pic>
      <p:pic>
        <p:nvPicPr>
          <p:cNvPr id="310" name="Рисунок 309"/>
          <p:cNvPicPr/>
          <p:nvPr/>
        </p:nvPicPr>
        <p:blipFill>
          <a:blip r:embed="rId5" cstate="print"/>
          <a:stretch/>
        </p:blipFill>
        <p:spPr>
          <a:xfrm>
            <a:off x="7786800" y="571680"/>
            <a:ext cx="738000" cy="11062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dur="indefinite" fill="hold">
                      <p:stCondLst>
                        <p:cond delay="0"/>
                      </p:stCondLst>
                      <p:childTnLst>
                        <p:par>
                          <p:cTn id="4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dur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 -6 -1.96532 -6 L 0.90555 -1.96532 -6">
                                      <p:cBhvr>
                                        <p:cTn id="6" dur="5000" fill="hold"/>
                                        <p:tgtEl>
                                          <p:spTgt spid="309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dur="indefinite" fill="hold">
                      <p:stCondLst>
                        <p:cond delay="indefinite"/>
                      </p:stCondLst>
                      <p:childTnLst>
                        <p:par>
                          <p:cTn id="8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0" dur="2000" fill="hold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dur="indefinite" fill="hold">
                      <p:stCondLst>
                        <p:cond delay="indefinite"/>
                      </p:stCondLst>
                      <p:childTnLst>
                        <p:par>
                          <p:cTn id="13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5" dur="2000" fill="hold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dur="indefinite" fill="hold">
                      <p:stCondLst>
                        <p:cond delay="indefinite"/>
                      </p:stCondLst>
                      <p:childTnLst>
                        <p:par>
                          <p:cTn id="18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20" dur="2000" fill="hold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dur="indefinite" fill="hold">
                      <p:stCondLst>
                        <p:cond delay="indefinite"/>
                      </p:stCondLst>
                      <p:childTnLst>
                        <p:par>
                          <p:cTn id="23" dur="indefinite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dur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6" dur="2000" fill="hold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1052</TotalTime>
  <Words>655</Words>
  <Application>Microsoft Office PowerPoint</Application>
  <PresentationFormat>Экран (4:3)</PresentationFormat>
  <Paragraphs>246</Paragraphs>
  <Slides>15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Office Theme</vt:lpstr>
      <vt:lpstr>Office Theme</vt:lpstr>
      <vt:lpstr>Office Theme</vt:lpstr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Расчёт пути и времени движения.</dc:title>
  <dc:subject/>
  <dc:creator>Александрова З.В.</dc:creator>
  <dc:description/>
  <cp:lastModifiedBy>admin</cp:lastModifiedBy>
  <cp:revision>122</cp:revision>
  <dcterms:created xsi:type="dcterms:W3CDTF">2008-10-05T15:05:48Z</dcterms:created>
  <dcterms:modified xsi:type="dcterms:W3CDTF">2022-11-03T12:28:30Z</dcterms:modified>
  <dc:language>en-US</dc:language>
</cp:coreProperties>
</file>