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6" r:id="rId3"/>
    <p:sldId id="259" r:id="rId4"/>
    <p:sldId id="262" r:id="rId5"/>
    <p:sldId id="258" r:id="rId6"/>
    <p:sldId id="260" r:id="rId7"/>
    <p:sldId id="261" r:id="rId8"/>
    <p:sldId id="263" r:id="rId9"/>
    <p:sldId id="264" r:id="rId10"/>
    <p:sldId id="265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08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FD589-DF9E-4387-94D3-E90D96827FB1}" type="datetimeFigureOut">
              <a:rPr lang="ru-RU" smtClean="0"/>
              <a:t>ср 24.06.20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A3C58-14C8-41C7-8A9D-DD5E6E6C9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280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4A3C58-14C8-41C7-8A9D-DD5E6E6C97B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63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школьный 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49" y="-38501"/>
            <a:ext cx="9144000" cy="69006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700808"/>
            <a:ext cx="3857617" cy="7920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Математика 3 класс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УМК Перспектива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6351" y="2963030"/>
            <a:ext cx="8229600" cy="1143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Урок 43.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Умножение числа 4. Деление на 4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780" y="1470302"/>
            <a:ext cx="4584086" cy="252028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4 к. – 28 руб.</a:t>
            </a:r>
            <a:br>
              <a:rPr lang="ru-RU" sz="3600" dirty="0" smtClean="0"/>
            </a:br>
            <a:r>
              <a:rPr lang="ru-RU" sz="3600" dirty="0" smtClean="0"/>
              <a:t>1 к. - ?</a:t>
            </a:r>
            <a:br>
              <a:rPr lang="ru-RU" sz="3600" dirty="0" smtClean="0"/>
            </a:br>
            <a:r>
              <a:rPr lang="ru-RU" sz="3600" dirty="0" smtClean="0"/>
              <a:t>2 к. - ?</a:t>
            </a:r>
            <a:br>
              <a:rPr lang="ru-RU" sz="3600" dirty="0" smtClean="0"/>
            </a:br>
            <a:r>
              <a:rPr lang="ru-RU" sz="3600" dirty="0" smtClean="0"/>
              <a:t>5 к. - ?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04" y="260648"/>
            <a:ext cx="8818083" cy="1008112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31640" y="4192125"/>
            <a:ext cx="1584176" cy="673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/>
              <a:t>28 : 4 =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31594" y="4192125"/>
            <a:ext cx="1668397" cy="677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/>
              <a:t>7 (руб.)</a:t>
            </a:r>
            <a:endParaRPr lang="ru-RU" sz="3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323781" y="4839471"/>
            <a:ext cx="1507813" cy="673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/>
              <a:t>2 ∙ 7 =</a:t>
            </a:r>
            <a:endParaRPr lang="ru-RU" sz="36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331640" y="5457854"/>
            <a:ext cx="1507813" cy="673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/>
              <a:t>2 ∙ 5 =</a:t>
            </a:r>
            <a:endParaRPr lang="ru-RU" sz="36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323780" y="6046548"/>
            <a:ext cx="6920628" cy="673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/>
              <a:t>Ответ: 1 конфета стоит 7 рублей, …</a:t>
            </a:r>
            <a:endParaRPr lang="ru-RU" sz="36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349252"/>
              </p:ext>
            </p:extLst>
          </p:nvPr>
        </p:nvGraphicFramePr>
        <p:xfrm>
          <a:off x="4454195" y="1435924"/>
          <a:ext cx="4464496" cy="188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9828">
                  <a:extLst>
                    <a:ext uri="{9D8B030D-6E8A-4147-A177-3AD203B41FA5}">
                      <a16:colId xmlns:a16="http://schemas.microsoft.com/office/drawing/2014/main" val="1141380798"/>
                    </a:ext>
                  </a:extLst>
                </a:gridCol>
                <a:gridCol w="1472334">
                  <a:extLst>
                    <a:ext uri="{9D8B030D-6E8A-4147-A177-3AD203B41FA5}">
                      <a16:colId xmlns:a16="http://schemas.microsoft.com/office/drawing/2014/main" val="1790444723"/>
                    </a:ext>
                  </a:extLst>
                </a:gridCol>
                <a:gridCol w="1472334">
                  <a:extLst>
                    <a:ext uri="{9D8B030D-6E8A-4147-A177-3AD203B41FA5}">
                      <a16:colId xmlns:a16="http://schemas.microsoft.com/office/drawing/2014/main" val="1847264730"/>
                    </a:ext>
                  </a:extLst>
                </a:gridCol>
              </a:tblGrid>
              <a:tr h="47220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Цена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Количество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Стоимость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406552161"/>
                  </a:ext>
                </a:extLst>
              </a:tr>
              <a:tr h="472200">
                <a:tc rowSpan="3"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? (одинаковая)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28 руб.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3500647332"/>
                  </a:ext>
                </a:extLst>
              </a:tr>
              <a:tr h="472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?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3007145790"/>
                  </a:ext>
                </a:extLst>
              </a:tr>
              <a:tr h="472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?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556213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765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010464"/>
            <a:ext cx="4680520" cy="4374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12700">
              <a:lnSpc>
                <a:spcPct val="109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Так проворны наши руки —</a:t>
            </a:r>
          </a:p>
          <a:p>
            <a:pPr marL="92075" indent="12700">
              <a:lnSpc>
                <a:spcPct val="109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Нет им времени для скуки.</a:t>
            </a:r>
          </a:p>
          <a:p>
            <a:pPr marL="92075" indent="12700">
              <a:lnSpc>
                <a:spcPct val="109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Руки вверх, вперед, назад —</a:t>
            </a:r>
          </a:p>
          <a:p>
            <a:pPr marL="92075" indent="12700">
              <a:lnSpc>
                <a:spcPct val="109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 ними можно полетать!</a:t>
            </a:r>
          </a:p>
          <a:p>
            <a:pPr marL="92075" indent="12700">
              <a:lnSpc>
                <a:spcPct val="109000"/>
              </a:lnSpc>
              <a:spcAft>
                <a:spcPts val="4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Мы на пояс их поставим </a:t>
            </a:r>
          </a:p>
          <a:p>
            <a:pPr marL="92075" indent="12700">
              <a:lnSpc>
                <a:spcPct val="109000"/>
              </a:lnSpc>
              <a:spcAft>
                <a:spcPts val="4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наклоны делать станем. </a:t>
            </a:r>
          </a:p>
          <a:p>
            <a:pPr marL="92075" indent="12700">
              <a:lnSpc>
                <a:spcPct val="109000"/>
              </a:lnSpc>
              <a:spcAft>
                <a:spcPts val="4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Ими можно помахать, </a:t>
            </a:r>
          </a:p>
          <a:p>
            <a:pPr marL="92075" indent="12700">
              <a:lnSpc>
                <a:spcPct val="109000"/>
              </a:lnSpc>
              <a:spcAft>
                <a:spcPts val="4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 прижав, тихонько спать. </a:t>
            </a:r>
          </a:p>
          <a:p>
            <a:pPr marL="92075" indent="12700">
              <a:lnSpc>
                <a:spcPct val="109000"/>
              </a:lnSpc>
              <a:spcAft>
                <a:spcPts val="4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Руки вверх поднимем выше </a:t>
            </a:r>
          </a:p>
          <a:p>
            <a:pPr marL="92075" indent="12700">
              <a:lnSpc>
                <a:spcPct val="109000"/>
              </a:lnSpc>
              <a:spcAft>
                <a:spcPts val="4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легко-легко подышим.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47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5010" y="476672"/>
            <a:ext cx="8453980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45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7" y="476672"/>
            <a:ext cx="785812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53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431" y="31867"/>
            <a:ext cx="8229600" cy="1143000"/>
          </a:xfrm>
        </p:spPr>
        <p:txBody>
          <a:bodyPr/>
          <a:lstStyle/>
          <a:p>
            <a:r>
              <a:rPr lang="ru-RU" dirty="0" smtClean="0"/>
              <a:t>Рабочая тетрадь с.64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73" y="1174867"/>
            <a:ext cx="8044658" cy="53340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19871" y="3230705"/>
            <a:ext cx="526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8        24        36      27      12        32       20      27        24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4868" y="47971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8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23900" y="43329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8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82516" y="3905462"/>
            <a:ext cx="421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28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712" y="437370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9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9630" y="47971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6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50807" y="476899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9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20272" y="4368476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30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96336" y="47971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7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72400" y="436266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10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3648" y="596904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6 ∙ 4 =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67744" y="5963095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24 (м.)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20272" y="592897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24 места.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68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10" y="620688"/>
            <a:ext cx="8353590" cy="54726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1417638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28 : 4 =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417637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7 (т.)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24681" y="1417636"/>
            <a:ext cx="1962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7 тетрадей.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29309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3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4869160"/>
            <a:ext cx="625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10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41168" y="486915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2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555962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24 : 3 + 10 : 2 =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32883" y="5559622"/>
            <a:ext cx="2274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13 (б.)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4680" y="5597303"/>
            <a:ext cx="1962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13 банок.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4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7" y="548680"/>
            <a:ext cx="8847926" cy="530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8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04" y="404664"/>
            <a:ext cx="8095096" cy="551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68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c0018.birzhansal.aqmoedu.kz/arc/attach/134/213607/b1421fde98683bbf18816fc6299057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1" y="2424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9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Картинки по запросу школьный 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59832" y="1556792"/>
            <a:ext cx="287290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Вычисли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2780928"/>
            <a:ext cx="7452320" cy="21236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(6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0 - 30) : 10 ∙ 5 =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 : 2 + (3 ∙ 4 + 17) =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100 – (2 ∙ 5 + 13) + 1 =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32040" y="2780928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15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51779" y="348881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0070C0"/>
                </a:solidFill>
              </a:rPr>
              <a:t>3</a:t>
            </a:r>
            <a:r>
              <a:rPr lang="ru-RU" sz="4000" b="1" i="1" dirty="0" smtClean="0">
                <a:solidFill>
                  <a:srgbClr val="0070C0"/>
                </a:solidFill>
              </a:rPr>
              <a:t>5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53472" y="414908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78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47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705177"/>
            <a:ext cx="8244408" cy="54476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В одной коробке 8 карандашей. Сколько карандашей в 3 та­ких </a:t>
            </a:r>
            <a:r>
              <a:rPr lang="ru-RU" sz="2400" dirty="0" smtClean="0"/>
              <a:t>коробках? 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На уроке физкультуры 27 детей построились в колонны по 3 человека. Сколько получилось колонн</a:t>
            </a:r>
            <a:r>
              <a:rPr lang="ru-RU" sz="2400" dirty="0" smtClean="0"/>
              <a:t>?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Мальчик купил 3 карандаша по 7 руб. Сколько денег он потратил</a:t>
            </a:r>
            <a:r>
              <a:rPr lang="ru-RU" sz="2400" dirty="0" smtClean="0"/>
              <a:t>?</a:t>
            </a:r>
            <a:endParaRPr lang="ru-RU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В ларек привезли 9 пакетов картофеля по 3 кг в каждом. Сколько килограммов картофеля привези в магазин?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Именинникам раздали 18 шаров. Сколько было именинни­ков, если каждый получил по 3 шара. </a:t>
            </a:r>
            <a:endParaRPr lang="ru-RU" sz="24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 </a:t>
            </a:r>
            <a:r>
              <a:rPr lang="ru-RU" sz="2400" dirty="0"/>
              <a:t>кафе разложили по 3 шарика мороженого в 5 </a:t>
            </a:r>
            <a:r>
              <a:rPr lang="ru-RU" sz="2400" dirty="0" err="1"/>
              <a:t>креманок</a:t>
            </a:r>
            <a:r>
              <a:rPr lang="ru-RU" sz="2400" dirty="0"/>
              <a:t>. Сколько шариков мороженого получилось?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30 луковиц тюльпанов рассадили на клумбы, по 10 тюльпа­нов на каждую. Сколько получилось клумб? </a:t>
            </a:r>
            <a:endParaRPr lang="ru-RU" sz="1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1359" y="100706"/>
            <a:ext cx="676875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Реши задачи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простые задачи 3 кла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9" y="-99392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88640"/>
            <a:ext cx="770485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Реши задачи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147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666747"/>
            <a:ext cx="5482952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6 + 6 + 6 * 6 ∙ 3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0 ∙ 93 * 9 + 3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 ∙ 25 * 25 – 1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 ∙ 7 * 4 + 4 ∙ 6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48680"/>
            <a:ext cx="7007047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Сравни не вычисляя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47131" y="1772816"/>
            <a:ext cx="43204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=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57375" y="3644258"/>
            <a:ext cx="43204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&gt;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8" y="4797152"/>
            <a:ext cx="43204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=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2721114"/>
            <a:ext cx="43204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&gt;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47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+ 4 + 4 + 4 + 4 =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1196752"/>
            <a:ext cx="3607399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Подумай!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школьный 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«Таблица умножения и деления на 4»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132856"/>
            <a:ext cx="6942606" cy="34163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Узнаем……</a:t>
            </a: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Будем вычислять……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Будем решать…….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Вспомним порядок…..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41805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Математика с. 83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24744"/>
            <a:ext cx="8825700" cy="446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47971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3753" y="51327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4897" y="476216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28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4151" y="514095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28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8" y="476488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8255" y="515177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07225" y="47771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77526" y="51314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36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38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404664"/>
            <a:ext cx="8503919" cy="60346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5896" y="263691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12               12 : 4 =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0902" y="307376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16               16 : 4 =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8507" y="355550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20               20 : 4 =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8507" y="401691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24               24 : 4 =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448613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28               28 : 4 =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492348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32                </a:t>
            </a:r>
            <a:r>
              <a:rPr lang="ru-RU" sz="2400" b="1" dirty="0">
                <a:solidFill>
                  <a:srgbClr val="002060"/>
                </a:solidFill>
              </a:rPr>
              <a:t>3</a:t>
            </a:r>
            <a:r>
              <a:rPr lang="ru-RU" sz="2400" b="1" dirty="0" smtClean="0">
                <a:solidFill>
                  <a:srgbClr val="002060"/>
                </a:solidFill>
              </a:rPr>
              <a:t>2 : 4 =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82752" y="5384651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36               36 : 4 =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005" y="5845815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40              40 : 4 =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97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470</Words>
  <Application>Microsoft Office PowerPoint</Application>
  <PresentationFormat>Экран (4:3)</PresentationFormat>
  <Paragraphs>103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Математика 3 класс УМК Перспектива</vt:lpstr>
      <vt:lpstr>Презентация PowerPoint</vt:lpstr>
      <vt:lpstr>Презентация PowerPoint</vt:lpstr>
      <vt:lpstr>Презентация PowerPoint</vt:lpstr>
      <vt:lpstr>Презентация PowerPoint</vt:lpstr>
      <vt:lpstr>4 + 4 + 4 + 4 + 4 =</vt:lpstr>
      <vt:lpstr>«Таблица умножения и деления на 4»</vt:lpstr>
      <vt:lpstr>Математика с. 83</vt:lpstr>
      <vt:lpstr>Презентация PowerPoint</vt:lpstr>
      <vt:lpstr>4 к. – 28 руб. 1 к. - ? 2 к. - ? 5 к. - ?</vt:lpstr>
      <vt:lpstr>Физкультминутка</vt:lpstr>
      <vt:lpstr>Презентация PowerPoint</vt:lpstr>
      <vt:lpstr>Презентация PowerPoint</vt:lpstr>
      <vt:lpstr>Рабочая тетрадь с.64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user</dc:creator>
  <cp:lastModifiedBy>Пользователь</cp:lastModifiedBy>
  <cp:revision>11</cp:revision>
  <dcterms:created xsi:type="dcterms:W3CDTF">2019-10-03T11:08:09Z</dcterms:created>
  <dcterms:modified xsi:type="dcterms:W3CDTF">2020-06-24T07:54:56Z</dcterms:modified>
</cp:coreProperties>
</file>