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5" r:id="rId4"/>
    <p:sldId id="286" r:id="rId5"/>
    <p:sldId id="287" r:id="rId6"/>
    <p:sldId id="288" r:id="rId7"/>
    <p:sldId id="289" r:id="rId8"/>
    <p:sldId id="259" r:id="rId9"/>
    <p:sldId id="258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3" r:id="rId22"/>
    <p:sldId id="271" r:id="rId23"/>
    <p:sldId id="272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85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93AC0-0D87-4F4C-AC95-69D4D2C0D312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883BC-EB75-4DAD-8D08-A99F0350B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cuments\Music\&#1084;&#1091;&#1079;&#1099;&#1082;&#1072;%20&#1075;&#1086;&#1083;&#1083;&#1072;&#1085;&#1076;&#1080;&#1103;\9835-Gollandskaya_etnicheskaya_muzyka(vmusice.net)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hyperlink" Target="&#1092;&#1080;&#1083;&#1100;&#1084;1.mp4" TargetMode="Externa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18" Type="http://schemas.openxmlformats.org/officeDocument/2006/relationships/slide" Target="slide15.xml"/><Relationship Id="rId26" Type="http://schemas.openxmlformats.org/officeDocument/2006/relationships/slide" Target="slide22.xml"/><Relationship Id="rId3" Type="http://schemas.openxmlformats.org/officeDocument/2006/relationships/slide" Target="slide35.xml"/><Relationship Id="rId21" Type="http://schemas.openxmlformats.org/officeDocument/2006/relationships/image" Target="../media/image9.gif"/><Relationship Id="rId34" Type="http://schemas.openxmlformats.org/officeDocument/2006/relationships/slide" Target="slide30.xml"/><Relationship Id="rId7" Type="http://schemas.openxmlformats.org/officeDocument/2006/relationships/slide" Target="slide4.xml"/><Relationship Id="rId12" Type="http://schemas.openxmlformats.org/officeDocument/2006/relationships/slide" Target="slide9.xml"/><Relationship Id="rId17" Type="http://schemas.openxmlformats.org/officeDocument/2006/relationships/slide" Target="slide14.xml"/><Relationship Id="rId25" Type="http://schemas.openxmlformats.org/officeDocument/2006/relationships/slide" Target="slide21.xml"/><Relationship Id="rId33" Type="http://schemas.openxmlformats.org/officeDocument/2006/relationships/slide" Target="slide29.xml"/><Relationship Id="rId38" Type="http://schemas.openxmlformats.org/officeDocument/2006/relationships/slide" Target="slide34.xml"/><Relationship Id="rId2" Type="http://schemas.openxmlformats.org/officeDocument/2006/relationships/image" Target="../media/image6.jpeg"/><Relationship Id="rId16" Type="http://schemas.openxmlformats.org/officeDocument/2006/relationships/slide" Target="slide13.xml"/><Relationship Id="rId20" Type="http://schemas.openxmlformats.org/officeDocument/2006/relationships/slide" Target="slide17.xml"/><Relationship Id="rId29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24" Type="http://schemas.openxmlformats.org/officeDocument/2006/relationships/slide" Target="slide20.xml"/><Relationship Id="rId32" Type="http://schemas.openxmlformats.org/officeDocument/2006/relationships/slide" Target="slide28.xml"/><Relationship Id="rId37" Type="http://schemas.openxmlformats.org/officeDocument/2006/relationships/slide" Target="slide33.xml"/><Relationship Id="rId5" Type="http://schemas.openxmlformats.org/officeDocument/2006/relationships/image" Target="../media/image8.gif"/><Relationship Id="rId15" Type="http://schemas.openxmlformats.org/officeDocument/2006/relationships/slide" Target="slide12.xml"/><Relationship Id="rId23" Type="http://schemas.openxmlformats.org/officeDocument/2006/relationships/slide" Target="slide19.xml"/><Relationship Id="rId28" Type="http://schemas.openxmlformats.org/officeDocument/2006/relationships/slide" Target="slide24.xml"/><Relationship Id="rId36" Type="http://schemas.openxmlformats.org/officeDocument/2006/relationships/slide" Target="slide32.xml"/><Relationship Id="rId10" Type="http://schemas.openxmlformats.org/officeDocument/2006/relationships/slide" Target="slide7.xml"/><Relationship Id="rId19" Type="http://schemas.openxmlformats.org/officeDocument/2006/relationships/slide" Target="slide16.xml"/><Relationship Id="rId31" Type="http://schemas.openxmlformats.org/officeDocument/2006/relationships/slide" Target="slide27.xml"/><Relationship Id="rId4" Type="http://schemas.openxmlformats.org/officeDocument/2006/relationships/image" Target="../media/image7.jpeg"/><Relationship Id="rId9" Type="http://schemas.openxmlformats.org/officeDocument/2006/relationships/slide" Target="slide6.xml"/><Relationship Id="rId14" Type="http://schemas.openxmlformats.org/officeDocument/2006/relationships/slide" Target="slide11.xml"/><Relationship Id="rId22" Type="http://schemas.openxmlformats.org/officeDocument/2006/relationships/slide" Target="slide18.xml"/><Relationship Id="rId27" Type="http://schemas.openxmlformats.org/officeDocument/2006/relationships/slide" Target="slide23.xml"/><Relationship Id="rId30" Type="http://schemas.openxmlformats.org/officeDocument/2006/relationships/slide" Target="slide26.xml"/><Relationship Id="rId35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92;&#1080;&#1083;&#1100;&#1084;2.mp4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1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1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&#1092;&#1080;&#1083;&#1100;&#1084;3.mp4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267744" y="404664"/>
            <a:ext cx="4104456" cy="432048"/>
          </a:xfrm>
          <a:prstGeom prst="roundRect">
            <a:avLst/>
          </a:prstGeom>
          <a:gradFill flip="none" rotWithShape="1">
            <a:gsLst>
              <a:gs pos="0">
                <a:srgbClr val="C88500">
                  <a:alpha val="83922"/>
                </a:srgbClr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2c2155a0d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404664"/>
            <a:ext cx="3590925" cy="523875"/>
          </a:xfrm>
          <a:prstGeom prst="rect">
            <a:avLst/>
          </a:prstGeom>
        </p:spPr>
      </p:pic>
      <p:pic>
        <p:nvPicPr>
          <p:cNvPr id="7" name="Рисунок 6" descr="53193476_47861102_D0B4D0BED0B6D0B4D18C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1124744"/>
            <a:ext cx="3790950" cy="5472608"/>
          </a:xfrm>
          <a:prstGeom prst="rect">
            <a:avLst/>
          </a:prstGeom>
        </p:spPr>
      </p:pic>
      <p:pic>
        <p:nvPicPr>
          <p:cNvPr id="8" name="Рисунок 7" descr="53193476_47861102_D0B4D0BED0B6D0B4D18C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1700808"/>
            <a:ext cx="3790950" cy="5157192"/>
          </a:xfrm>
          <a:prstGeom prst="snip2SameRect">
            <a:avLst/>
          </a:prstGeom>
        </p:spPr>
      </p:pic>
      <p:pic>
        <p:nvPicPr>
          <p:cNvPr id="9" name="Рисунок 8" descr="53193476_47861102_D0B4D0BED0B6D0B4D18C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1556792"/>
            <a:ext cx="3790950" cy="5157192"/>
          </a:xfrm>
          <a:prstGeom prst="snip2SameRect">
            <a:avLst/>
          </a:prstGeom>
        </p:spPr>
      </p:pic>
      <p:pic>
        <p:nvPicPr>
          <p:cNvPr id="10" name="Рисунок 9" descr="pervinah.ru_2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260648"/>
            <a:ext cx="2123728" cy="2831637"/>
          </a:xfrm>
          <a:prstGeom prst="flowChartConnector">
            <a:avLst/>
          </a:prstGeom>
          <a:effectLst>
            <a:softEdge rad="317500"/>
          </a:effectLst>
        </p:spPr>
      </p:pic>
      <p:pic>
        <p:nvPicPr>
          <p:cNvPr id="11" name="9835-Gollandskaya_etnicheskaya_muzyka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592136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Любил Петер свое ремесло?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О чем мечтал Петер?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564904"/>
            <a:ext cx="5769528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НЕТ.</a:t>
            </a:r>
          </a:p>
          <a:p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Стать богатым и уважаемым,</a:t>
            </a:r>
          </a:p>
          <a:p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 а значит счастливым.</a:t>
            </a:r>
            <a:endParaRPr lang="ru-RU" sz="36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2465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Кому завидовал Петер?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140968"/>
            <a:ext cx="36724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Изекеилу</a:t>
            </a: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 Толстому , </a:t>
            </a:r>
            <a:r>
              <a:rPr lang="ru-RU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Шлюркеру</a:t>
            </a: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 Тощему и </a:t>
            </a:r>
            <a:r>
              <a:rPr lang="ru-RU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Вильму</a:t>
            </a: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 Красивому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8282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 кому он решился обратиться за помощью?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924944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К Стеклянному человечку</a:t>
            </a:r>
            <a:endParaRPr lang="ru-RU" sz="40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img_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1584251"/>
            <a:ext cx="4070226" cy="5273749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332656"/>
            <a:ext cx="558787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Почему ему удалось вызвать 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Стеклянного человечка?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852936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он родился в воскресный день по полудню</a:t>
            </a:r>
            <a:endParaRPr lang="ru-RU" sz="36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472" y="332656"/>
            <a:ext cx="8673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Что Петер попросил у Стеклянного человечка?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348880"/>
            <a:ext cx="51125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танцевать лучше короля танцев, чтобы денег было столько же, сколько у самого </a:t>
            </a:r>
            <a:r>
              <a:rPr lang="ru-RU" sz="28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Иезекеиила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 Толстого, когда он садится за игорный стол,; стекольный завод, лошадок и коляску.</a:t>
            </a:r>
            <a:endParaRPr lang="ru-RU" sz="28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66247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В каком виде впервые Стеклянный человечек появился перед Петером?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861048"/>
            <a:ext cx="36102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В виде белки</a:t>
            </a:r>
            <a:endParaRPr lang="ru-RU" sz="40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Во что превратился посох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Михеля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 – Великана, когда он бросил им в Петера?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933056"/>
            <a:ext cx="20906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В змею</a:t>
            </a:r>
            <a:endParaRPr lang="ru-RU" sz="40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585850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1484784"/>
            <a:ext cx="3600400" cy="496855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8407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Кто спас Петера от змеи и в образе кого?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996952"/>
            <a:ext cx="33843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Стеклянный Человек в образе глухаря.</a:t>
            </a:r>
            <a:endParaRPr lang="ru-RU" sz="40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Сколько мог исполнить желаний Стеклянный человечек?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Почему Стеклянный человечек не исполнил третье желание?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852936"/>
            <a:ext cx="607089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Три,</a:t>
            </a:r>
          </a:p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оно было таким же глупым</a:t>
            </a:r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pervinah.ru_29.gif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68344" y="188640"/>
            <a:ext cx="1070992" cy="1427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61046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Почему Петер стал опять беден?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96752"/>
            <a:ext cx="19442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Он не любил работать.</a:t>
            </a:r>
            <a:endParaRPr lang="ru-RU" sz="32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img_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79712" y="836712"/>
            <a:ext cx="5256584" cy="266429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img_1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67944" y="3212976"/>
            <a:ext cx="3494162" cy="378904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img_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504" y="3356992"/>
            <a:ext cx="4320480" cy="3353569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847850" cy="2466975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0" name="Рисунок 9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79712" y="54868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54868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54868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54868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54868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54868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68344" y="54868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2204864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2204864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2204864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213285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213285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213285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213285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 descr="pervinah.ru_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84368" y="213285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Box 24">
            <a:hlinkClick r:id="rId6" action="ppaction://hlinksldjump"/>
          </p:cNvPr>
          <p:cNvSpPr txBox="1"/>
          <p:nvPr/>
        </p:nvSpPr>
        <p:spPr>
          <a:xfrm>
            <a:off x="2195736" y="90872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>
            <a:hlinkClick r:id="rId7" action="ppaction://hlinksldjump"/>
          </p:cNvPr>
          <p:cNvSpPr txBox="1"/>
          <p:nvPr/>
        </p:nvSpPr>
        <p:spPr>
          <a:xfrm>
            <a:off x="3059832" y="90872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>
            <a:hlinkClick r:id="rId8" action="ppaction://hlinksldjump"/>
          </p:cNvPr>
          <p:cNvSpPr txBox="1"/>
          <p:nvPr/>
        </p:nvSpPr>
        <p:spPr>
          <a:xfrm>
            <a:off x="3923928" y="90872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>
            <a:hlinkClick r:id="rId9" action="ppaction://hlinksldjump"/>
          </p:cNvPr>
          <p:cNvSpPr txBox="1"/>
          <p:nvPr/>
        </p:nvSpPr>
        <p:spPr>
          <a:xfrm>
            <a:off x="4932040" y="90872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>
            <a:hlinkClick r:id="rId10" action="ppaction://hlinksldjump"/>
          </p:cNvPr>
          <p:cNvSpPr txBox="1"/>
          <p:nvPr/>
        </p:nvSpPr>
        <p:spPr>
          <a:xfrm>
            <a:off x="5868144" y="90872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>
            <a:hlinkClick r:id="rId11" action="ppaction://hlinksldjump"/>
          </p:cNvPr>
          <p:cNvSpPr txBox="1"/>
          <p:nvPr/>
        </p:nvSpPr>
        <p:spPr>
          <a:xfrm>
            <a:off x="6876256" y="90872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>
            <a:hlinkClick r:id="rId12" action="ppaction://hlinksldjump"/>
          </p:cNvPr>
          <p:cNvSpPr txBox="1"/>
          <p:nvPr/>
        </p:nvSpPr>
        <p:spPr>
          <a:xfrm>
            <a:off x="7884368" y="90872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>
            <a:hlinkClick r:id="rId13" action="ppaction://hlinksldjump"/>
          </p:cNvPr>
          <p:cNvSpPr txBox="1"/>
          <p:nvPr/>
        </p:nvSpPr>
        <p:spPr>
          <a:xfrm>
            <a:off x="971600" y="256490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>
            <a:hlinkClick r:id="rId14" action="ppaction://hlinksldjump"/>
          </p:cNvPr>
          <p:cNvSpPr txBox="1"/>
          <p:nvPr/>
        </p:nvSpPr>
        <p:spPr>
          <a:xfrm>
            <a:off x="1979712" y="256490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>
            <a:hlinkClick r:id="rId15" action="ppaction://hlinksldjump"/>
          </p:cNvPr>
          <p:cNvSpPr txBox="1"/>
          <p:nvPr/>
        </p:nvSpPr>
        <p:spPr>
          <a:xfrm>
            <a:off x="2915816" y="249289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>
            <a:hlinkClick r:id="rId16" action="ppaction://hlinksldjump"/>
          </p:cNvPr>
          <p:cNvSpPr txBox="1"/>
          <p:nvPr/>
        </p:nvSpPr>
        <p:spPr>
          <a:xfrm>
            <a:off x="3851920" y="249289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hlinkClick r:id="rId17" action="ppaction://hlinksldjump"/>
          </p:cNvPr>
          <p:cNvSpPr txBox="1"/>
          <p:nvPr/>
        </p:nvSpPr>
        <p:spPr>
          <a:xfrm>
            <a:off x="4860032" y="242088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>
            <a:hlinkClick r:id="rId18" action="ppaction://hlinksldjump"/>
          </p:cNvPr>
          <p:cNvSpPr txBox="1"/>
          <p:nvPr/>
        </p:nvSpPr>
        <p:spPr>
          <a:xfrm>
            <a:off x="5940152" y="249289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>
            <a:hlinkClick r:id="rId19" action="ppaction://hlinksldjump"/>
          </p:cNvPr>
          <p:cNvSpPr txBox="1"/>
          <p:nvPr/>
        </p:nvSpPr>
        <p:spPr>
          <a:xfrm>
            <a:off x="6948264" y="242088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>
            <a:hlinkClick r:id="rId20" action="ppaction://hlinksldjump"/>
          </p:cNvPr>
          <p:cNvSpPr txBox="1"/>
          <p:nvPr/>
        </p:nvSpPr>
        <p:spPr>
          <a:xfrm>
            <a:off x="8028384" y="249289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" name="Рисунок 39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755576" y="357301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Рисунок 40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1691680" y="357301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Рисунок 41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555776" y="357301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Рисунок 42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3563888" y="3501008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Рисунок 43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644008" y="3501008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Рисунок 44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5724128" y="342900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Рисунок 45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6804248" y="342900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" name="Рисунок 46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7884368" y="342900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" name="Рисунок 47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755576" y="4725144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" name="Рисунок 48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1763688" y="465313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" name="Рисунок 49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627784" y="4653136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Рисунок 50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3563888" y="4581128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Рисунок 51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716016" y="450912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3" name="Рисунок 52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5796136" y="4437112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" name="Рисунок 53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6804248" y="4437112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" name="Рисунок 54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7956376" y="4365104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" name="Рисунок 55" descr="pervinah.ru_29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211960" y="5589240"/>
            <a:ext cx="782960" cy="1043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7" name="TextBox 56">
            <a:hlinkClick r:id="rId22" action="ppaction://hlinksldjump"/>
          </p:cNvPr>
          <p:cNvSpPr txBox="1"/>
          <p:nvPr/>
        </p:nvSpPr>
        <p:spPr>
          <a:xfrm>
            <a:off x="899592" y="393305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Box 57">
            <a:hlinkClick r:id="rId23" action="ppaction://hlinksldjump"/>
          </p:cNvPr>
          <p:cNvSpPr txBox="1"/>
          <p:nvPr/>
        </p:nvSpPr>
        <p:spPr>
          <a:xfrm>
            <a:off x="1835696" y="386104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>
            <a:hlinkClick r:id="rId24" action="ppaction://hlinksldjump"/>
          </p:cNvPr>
          <p:cNvSpPr txBox="1"/>
          <p:nvPr/>
        </p:nvSpPr>
        <p:spPr>
          <a:xfrm>
            <a:off x="2699792" y="386104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>
            <a:hlinkClick r:id="rId25" action="ppaction://hlinksldjump"/>
          </p:cNvPr>
          <p:cNvSpPr txBox="1"/>
          <p:nvPr/>
        </p:nvSpPr>
        <p:spPr>
          <a:xfrm>
            <a:off x="3707904" y="378904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>
            <a:hlinkClick r:id="rId26" action="ppaction://hlinksldjump"/>
          </p:cNvPr>
          <p:cNvSpPr txBox="1"/>
          <p:nvPr/>
        </p:nvSpPr>
        <p:spPr>
          <a:xfrm>
            <a:off x="4788024" y="378904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>
            <a:hlinkClick r:id="rId27" action="ppaction://hlinksldjump"/>
          </p:cNvPr>
          <p:cNvSpPr txBox="1"/>
          <p:nvPr/>
        </p:nvSpPr>
        <p:spPr>
          <a:xfrm>
            <a:off x="5868144" y="371703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>
            <a:hlinkClick r:id="rId28" action="ppaction://hlinksldjump"/>
          </p:cNvPr>
          <p:cNvSpPr txBox="1"/>
          <p:nvPr/>
        </p:nvSpPr>
        <p:spPr>
          <a:xfrm>
            <a:off x="6948264" y="371703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Box 63">
            <a:hlinkClick r:id="rId29" action="ppaction://hlinksldjump"/>
          </p:cNvPr>
          <p:cNvSpPr txBox="1"/>
          <p:nvPr/>
        </p:nvSpPr>
        <p:spPr>
          <a:xfrm>
            <a:off x="8028384" y="371703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TextBox 64">
            <a:hlinkClick r:id="rId30" action="ppaction://hlinksldjump"/>
          </p:cNvPr>
          <p:cNvSpPr txBox="1"/>
          <p:nvPr/>
        </p:nvSpPr>
        <p:spPr>
          <a:xfrm>
            <a:off x="899592" y="501317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TextBox 65">
            <a:hlinkClick r:id="rId31" action="ppaction://hlinksldjump"/>
          </p:cNvPr>
          <p:cNvSpPr txBox="1"/>
          <p:nvPr/>
        </p:nvSpPr>
        <p:spPr>
          <a:xfrm>
            <a:off x="1907704" y="494116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TextBox 66">
            <a:hlinkClick r:id="rId32" action="ppaction://hlinksldjump"/>
          </p:cNvPr>
          <p:cNvSpPr txBox="1"/>
          <p:nvPr/>
        </p:nvSpPr>
        <p:spPr>
          <a:xfrm>
            <a:off x="2771800" y="494116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TextBox 67">
            <a:hlinkClick r:id="rId33" action="ppaction://hlinksldjump"/>
          </p:cNvPr>
          <p:cNvSpPr txBox="1"/>
          <p:nvPr/>
        </p:nvSpPr>
        <p:spPr>
          <a:xfrm>
            <a:off x="3707904" y="486916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TextBox 68">
            <a:hlinkClick r:id="rId34" action="ppaction://hlinksldjump"/>
          </p:cNvPr>
          <p:cNvSpPr txBox="1"/>
          <p:nvPr/>
        </p:nvSpPr>
        <p:spPr>
          <a:xfrm>
            <a:off x="4860032" y="479715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TextBox 69">
            <a:hlinkClick r:id="rId35" action="ppaction://hlinksldjump"/>
          </p:cNvPr>
          <p:cNvSpPr txBox="1"/>
          <p:nvPr/>
        </p:nvSpPr>
        <p:spPr>
          <a:xfrm>
            <a:off x="5940152" y="472514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TextBox 70">
            <a:hlinkClick r:id="rId36" action="ppaction://hlinksldjump"/>
          </p:cNvPr>
          <p:cNvSpPr txBox="1"/>
          <p:nvPr/>
        </p:nvSpPr>
        <p:spPr>
          <a:xfrm>
            <a:off x="6948264" y="472514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TextBox 71">
            <a:hlinkClick r:id="rId37" action="ppaction://hlinksldjump"/>
          </p:cNvPr>
          <p:cNvSpPr txBox="1"/>
          <p:nvPr/>
        </p:nvSpPr>
        <p:spPr>
          <a:xfrm>
            <a:off x="8100392" y="465313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extBox 72">
            <a:hlinkClick r:id="rId38" action="ppaction://hlinksldjump"/>
          </p:cNvPr>
          <p:cNvSpPr txBox="1"/>
          <p:nvPr/>
        </p:nvSpPr>
        <p:spPr>
          <a:xfrm>
            <a:off x="4355976" y="587727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681468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Что дал Петеру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Михель-Великан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?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Чем Петер расплатился с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Михелем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?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348880"/>
            <a:ext cx="430438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Деньги и власть.</a:t>
            </a:r>
          </a:p>
          <a:p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Он отдал свое сердце.</a:t>
            </a:r>
            <a:endParaRPr lang="ru-RU" sz="36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587154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1556792"/>
            <a:ext cx="3645024" cy="438338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pervinah.ru_29.gif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116632"/>
            <a:ext cx="1070992" cy="1427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717" y="404664"/>
            <a:ext cx="846789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Сколько лет Петер путешествовал по свету и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почему ему было скучно?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348880"/>
            <a:ext cx="32403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2 года.</a:t>
            </a:r>
          </a:p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Каменное сердце не может радоваться.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6983" y="332656"/>
            <a:ext cx="5721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Какой работой занялся Петер?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645024"/>
            <a:ext cx="35830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Торговал лесом.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Кто была « старуха», просившая милостыню у Петера?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789040"/>
            <a:ext cx="20794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Его мать.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Кому жена Петера налила кубок лучшего вина?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04864"/>
            <a:ext cx="46538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Стеклянному Человеку.</a:t>
            </a:r>
            <a:endParaRPr lang="ru-RU" sz="36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7130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Какой поступок Петера стал вершиной его злодейства?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113465_o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1545336"/>
            <a:ext cx="7315200" cy="531266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1628800"/>
            <a:ext cx="35028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Убийство жены.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Как Стеклянный человечек решил наказать Петера за его злодейство?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068960"/>
            <a:ext cx="4176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Уничтожить его через 7 дней, если он не раскается.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Чей голос по ночам говорил Петеру вернуть себе человечье сердце?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933056"/>
            <a:ext cx="17203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Лизбет</a:t>
            </a:r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0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1340768"/>
            <a:ext cx="4104456" cy="5517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332656"/>
            <a:ext cx="5832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Каким способом удалось Петеру забрать сердце у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Михеля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933056"/>
            <a:ext cx="24657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Хитростью.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5404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Во что превратился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Михель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861048"/>
            <a:ext cx="18934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В червя.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4824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Переведите на русский язык - Шварцвальде?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4149080"/>
            <a:ext cx="27638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Чернолесье.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14_burg_hohenzoller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1052736"/>
            <a:ext cx="6048375" cy="337185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04664"/>
            <a:ext cx="6278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Что пожелал Петер в третий раз?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20888"/>
            <a:ext cx="37444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Чтобы Стеклянный человечек его убил.</a:t>
            </a:r>
            <a:endParaRPr lang="ru-RU" sz="40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Почему Стеклянный Человек не убил Петера?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fdf1485a2440628f15c33d8d9d04ce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2204864"/>
            <a:ext cx="3810000" cy="445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Below"/>
            <a:lightRig rig="threePt" dir="t"/>
          </a:scene3d>
        </p:spPr>
      </p:pic>
      <p:sp>
        <p:nvSpPr>
          <p:cNvPr id="3" name="Прямоугольник 2"/>
          <p:cNvSpPr/>
          <p:nvPr/>
        </p:nvSpPr>
        <p:spPr>
          <a:xfrm>
            <a:off x="251520" y="1556792"/>
            <a:ext cx="30243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Он увидел, что Петер осознал все свои ошибки и он решил дать ему второй шанс стать счастливым.</a:t>
            </a:r>
            <a:endParaRPr lang="ru-RU" sz="280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6307" y="332656"/>
            <a:ext cx="445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Кто вернулся к Петеру?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1401606903_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1916832"/>
            <a:ext cx="6953250" cy="521017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1556792"/>
            <a:ext cx="29434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Мать и жена.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80956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Что подарил Стеклянный человечек семье Петера?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429000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Новый дом, стеклянную посуду.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Как Петер отблагодарил Стеклянного человечка?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717032"/>
            <a:ext cx="45239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Взял его в крестные.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583706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1186444"/>
            <a:ext cx="3429000" cy="5671556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6136" y="4581128"/>
            <a:ext cx="1296144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1340768"/>
            <a:ext cx="4968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egretto Script Two" pitchFamily="66" charset="-52"/>
              </a:rPr>
              <a:t>«… Беден я был, когда был богат, а богат – когда беден. Были у меня раньше каменные палаты, да зато и сердце в моей груди было каменное. А теперь у меня только домик с печью, да зато сердце человечье».</a:t>
            </a:r>
            <a:endParaRPr lang="ru-RU" sz="3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legretto Script Two" pitchFamily="66" charset="-52"/>
            </a:endParaRPr>
          </a:p>
        </p:txBody>
      </p:sp>
      <p:pic>
        <p:nvPicPr>
          <p:cNvPr id="4" name="Рисунок 3" descr="pervinah.ru_29.gif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188640"/>
            <a:ext cx="1070992" cy="1427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2656"/>
            <a:ext cx="56166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Какие мастера жили в горной части Шварцвальде?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861048"/>
            <a:ext cx="29049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стекольщики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260648"/>
            <a:ext cx="4680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Какие мастера жили по другую сторону леса?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789040"/>
            <a:ext cx="52677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Лесорубы и </a:t>
            </a:r>
            <a:r>
              <a:rPr lang="ru-RU" sz="4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плотогонцы</a:t>
            </a:r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.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332656"/>
            <a:ext cx="5373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Кто покупал самые толстые и длинные бревна?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068960"/>
            <a:ext cx="2808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Голландцы для строительства кораблей.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88640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Назовите главных лесных духов Шварцвальде?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924944"/>
            <a:ext cx="3240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Стеклянный Человек и </a:t>
            </a:r>
            <a:r>
              <a:rPr lang="ru-RU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Михель-Великан</a:t>
            </a: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.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holodnoe-serdtse-V.Gau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2276872"/>
            <a:ext cx="3810000" cy="4176464"/>
          </a:xfrm>
          <a:prstGeom prst="rect">
            <a:avLst/>
          </a:prstGeom>
          <a:scene3d>
            <a:camera prst="perspectiveBelow"/>
            <a:lightRig rig="threePt" dir="t"/>
          </a:scene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8102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Какое ремесло Петер Мунк унаследовал от отца?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933056"/>
            <a:ext cx="59406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terna" pitchFamily="34" charset="-52"/>
              </a:rPr>
              <a:t>Ремесло угольщика</a:t>
            </a:r>
            <a:endParaRPr lang="ru-RU" sz="40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terna" pitchFamily="34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268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Во сколько лет Петер Мунк начал работать?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933056"/>
            <a:ext cx="22765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geriusCaps" pitchFamily="82" charset="-52"/>
              </a:rPr>
              <a:t>с 16 лет</a:t>
            </a:r>
            <a:endParaRPr lang="ru-RU" sz="40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geriusCaps" pitchFamily="82" charset="-52"/>
            </a:endParaRPr>
          </a:p>
        </p:txBody>
      </p:sp>
      <p:pic>
        <p:nvPicPr>
          <p:cNvPr id="4" name="Рисунок 3" descr="загруженное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6544" y="5420544"/>
            <a:ext cx="1437456" cy="14374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539</Words>
  <Application>Microsoft Office PowerPoint</Application>
  <PresentationFormat>Экран (4:3)</PresentationFormat>
  <Paragraphs>107</Paragraphs>
  <Slides>35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37</cp:revision>
  <dcterms:created xsi:type="dcterms:W3CDTF">2014-10-22T12:35:07Z</dcterms:created>
  <dcterms:modified xsi:type="dcterms:W3CDTF">2022-11-28T13:30:59Z</dcterms:modified>
</cp:coreProperties>
</file>