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FF99"/>
    <a:srgbClr val="99FFCC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8" autoAdjust="0"/>
    <p:restoredTop sz="94625" autoAdjust="0"/>
  </p:normalViewPr>
  <p:slideViewPr>
    <p:cSldViewPr>
      <p:cViewPr varScale="1">
        <p:scale>
          <a:sx n="78" d="100"/>
          <a:sy n="78" d="100"/>
        </p:scale>
        <p:origin x="-90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420A-0F62-4C88-9C73-1A22E68A9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E429D-8D8A-4374-BAB6-5F5549CEC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09BEC-535B-4BE1-9880-2153AB3066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2FCB5-0BBA-4BFE-9CB2-C43D6A0940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11CD4-349E-43ED-9497-B87658EE58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9415C-C421-45F7-843B-3F87421EAA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B1C44-6D2E-4687-89C4-BC07B85E95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6DED4-C4C4-44CA-88B7-8A11E40DB5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D1554-808E-4586-8980-0380CB5878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3E86E-D416-4139-BEFF-40E6BAA50E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3E2C-9629-4605-9BF3-14C889BBAC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50000">
              <a:srgbClr val="CCFF99"/>
            </a:gs>
            <a:gs pos="100000">
              <a:srgbClr val="99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A79DF4-9900-477D-89E3-151A50D508D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838200" y="1447800"/>
            <a:ext cx="74676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Формы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предметов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990600" y="2209800"/>
            <a:ext cx="6477000" cy="1828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0"/>
                <a:gd name="adj2" fmla="val 22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Проверим ваши</a:t>
            </a:r>
          </a:p>
          <a:p>
            <a:pPr algn="ctr"/>
            <a:endParaRPr lang="ru-RU" sz="3600" b="1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предположения.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6553200" y="304800"/>
            <a:ext cx="1905000" cy="1905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6248400" y="2438400"/>
            <a:ext cx="2590800" cy="18288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629400" y="4648200"/>
            <a:ext cx="1752600" cy="1600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5240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22098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9718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447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2209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2971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14478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22098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28956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62428E-6 L 0.62084 -0.2608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62428E-6 L 0.50417 -0.127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6 L 0.52916 -0.1498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09827E-6 L 0.6375 -0.033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09827E-6 L 0.5875 0.0554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09827E-6 L 0.4375 0.0998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42775E-6 L 0.5625 0.1387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42775E-6 L 0.55417 0.2164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42775E-6 L 0.55417 0.3163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762000" y="2133600"/>
            <a:ext cx="7696200" cy="299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Назови формы предметов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из которых составлен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клоун.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733800" y="2743200"/>
            <a:ext cx="1066800" cy="1905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 rot="942425">
            <a:off x="3235325" y="4337050"/>
            <a:ext cx="914400" cy="19812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 rot="-1217413">
            <a:off x="4319588" y="4333875"/>
            <a:ext cx="914400" cy="19812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438400" y="6172200"/>
            <a:ext cx="1066800" cy="685800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4953000" y="6172200"/>
            <a:ext cx="1066800" cy="685800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3581400" y="1447800"/>
            <a:ext cx="1219200" cy="12954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3810000" y="152400"/>
            <a:ext cx="762000" cy="14478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 rot="2682126">
            <a:off x="2895600" y="2514600"/>
            <a:ext cx="609600" cy="1752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2" name="Oval 12"/>
          <p:cNvSpPr>
            <a:spLocks noChangeArrowheads="1"/>
          </p:cNvSpPr>
          <p:nvPr/>
        </p:nvSpPr>
        <p:spPr bwMode="auto">
          <a:xfrm rot="-2813834">
            <a:off x="4900613" y="2490788"/>
            <a:ext cx="609600" cy="1676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38862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Oval 15"/>
          <p:cNvSpPr>
            <a:spLocks noChangeArrowheads="1"/>
          </p:cNvSpPr>
          <p:nvPr/>
        </p:nvSpPr>
        <p:spPr bwMode="auto">
          <a:xfrm>
            <a:off x="42672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4038600" y="2133600"/>
            <a:ext cx="304800" cy="152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 rot="16003260">
            <a:off x="4073525" y="2095500"/>
            <a:ext cx="304800" cy="685800"/>
          </a:xfrm>
          <a:prstGeom prst="moon">
            <a:avLst>
              <a:gd name="adj" fmla="val 50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2438400" y="3810000"/>
            <a:ext cx="457200" cy="6858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AutoShape 22"/>
          <p:cNvSpPr>
            <a:spLocks noChangeArrowheads="1"/>
          </p:cNvSpPr>
          <p:nvPr/>
        </p:nvSpPr>
        <p:spPr bwMode="auto">
          <a:xfrm>
            <a:off x="5562600" y="3657600"/>
            <a:ext cx="457200" cy="6858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457200" y="2133600"/>
            <a:ext cx="82296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Какой формы </a:t>
            </a: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могут быть предметы?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2bad9273bbe9ae84de951cb99a31ae8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685800"/>
            <a:ext cx="1487488" cy="1524000"/>
          </a:xfrm>
          <a:prstGeom prst="rect">
            <a:avLst/>
          </a:prstGeom>
          <a:noFill/>
        </p:spPr>
      </p:pic>
      <p:pic>
        <p:nvPicPr>
          <p:cNvPr id="7174" name="Picture 6" descr="6130d8a8b0c723e741fc9e6ebd613c4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429000"/>
            <a:ext cx="1714500" cy="1689100"/>
          </a:xfrm>
          <a:prstGeom prst="rect">
            <a:avLst/>
          </a:prstGeom>
          <a:noFill/>
        </p:spPr>
      </p:pic>
      <p:pic>
        <p:nvPicPr>
          <p:cNvPr id="7176" name="Picture 8" descr="52717207f1f1393acf12dc37fc1b56c9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3733800"/>
            <a:ext cx="2105025" cy="1228725"/>
          </a:xfrm>
          <a:prstGeom prst="rect">
            <a:avLst/>
          </a:prstGeom>
          <a:noFill/>
        </p:spPr>
      </p:pic>
      <p:pic>
        <p:nvPicPr>
          <p:cNvPr id="7177" name="Picture 9" descr="8186dc43ba6de78904044baf0620162e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533400"/>
            <a:ext cx="1323975" cy="1371600"/>
          </a:xfrm>
          <a:prstGeom prst="rect">
            <a:avLst/>
          </a:prstGeom>
          <a:noFill/>
        </p:spPr>
      </p:pic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>
            <a:off x="914400" y="2362200"/>
            <a:ext cx="14573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круг</a:t>
            </a:r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6324600" y="2057400"/>
            <a:ext cx="2514600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квадрат</a:t>
            </a:r>
          </a:p>
        </p:txBody>
      </p:sp>
      <p:sp>
        <p:nvSpPr>
          <p:cNvPr id="7183" name="WordArt 15"/>
          <p:cNvSpPr>
            <a:spLocks noChangeArrowheads="1" noChangeShapeType="1" noTextEdit="1"/>
          </p:cNvSpPr>
          <p:nvPr/>
        </p:nvSpPr>
        <p:spPr bwMode="auto">
          <a:xfrm>
            <a:off x="609600" y="5105400"/>
            <a:ext cx="1828800" cy="334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овал</a:t>
            </a:r>
          </a:p>
        </p:txBody>
      </p:sp>
      <p:sp>
        <p:nvSpPr>
          <p:cNvPr id="7184" name="WordArt 16"/>
          <p:cNvSpPr>
            <a:spLocks noChangeArrowheads="1" noChangeShapeType="1" noTextEdit="1"/>
          </p:cNvSpPr>
          <p:nvPr/>
        </p:nvSpPr>
        <p:spPr bwMode="auto">
          <a:xfrm>
            <a:off x="5257800" y="5257800"/>
            <a:ext cx="3657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треугольник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animBg="1"/>
      <p:bldP spid="7182" grpId="0" animBg="1"/>
      <p:bldP spid="7183" grpId="0" animBg="1"/>
      <p:bldP spid="71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533400" y="1600200"/>
            <a:ext cx="8296275" cy="2093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Проверим, как вы знаете </a:t>
            </a: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формы предметов.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533400" y="1219200"/>
            <a:ext cx="1524000" cy="15240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6248400" y="1524000"/>
            <a:ext cx="1524000" cy="11430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505200" y="533400"/>
            <a:ext cx="1219200" cy="1219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 rot="5400000">
            <a:off x="3124200" y="4572000"/>
            <a:ext cx="2209800" cy="12192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6324600" y="3962400"/>
            <a:ext cx="1524000" cy="1981200"/>
          </a:xfrm>
          <a:prstGeom prst="triangle">
            <a:avLst>
              <a:gd name="adj" fmla="val 50000"/>
            </a:avLst>
          </a:prstGeom>
          <a:solidFill>
            <a:srgbClr val="00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533400" y="3886200"/>
            <a:ext cx="1524000" cy="2209800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609600" y="2057400"/>
            <a:ext cx="8286750" cy="2246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Какая фигура будет лишней? </a:t>
            </a:r>
          </a:p>
          <a:p>
            <a:pPr algn="ctr"/>
            <a:endParaRPr lang="ru-RU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Почему?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676400" y="2743200"/>
            <a:ext cx="3810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2743200"/>
            <a:ext cx="381000" cy="762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553200" y="2819400"/>
            <a:ext cx="381000" cy="762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696200" y="2819400"/>
            <a:ext cx="381000" cy="762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1676400" y="2286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2971800" y="2286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5029200" y="2286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6553200" y="2362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7696200" y="2362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1295400" y="2743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 flipV="1">
            <a:off x="8077200" y="2819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 flipV="1">
            <a:off x="5334000" y="28194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 flipH="1" flipV="1">
            <a:off x="6934200" y="2819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H="1" flipV="1">
            <a:off x="3352800" y="2743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H="1" flipV="1">
            <a:off x="2057400" y="27432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H="1">
            <a:off x="4724400" y="2819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H="1">
            <a:off x="2590800" y="2743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 flipH="1">
            <a:off x="6172200" y="2819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H="1">
            <a:off x="7315200" y="2819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1447800" y="3505200"/>
            <a:ext cx="762000" cy="6096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2743200" y="3505200"/>
            <a:ext cx="762000" cy="609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6324600" y="3581400"/>
            <a:ext cx="762000" cy="60960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7543800" y="3581400"/>
            <a:ext cx="762000" cy="609600"/>
          </a:xfrm>
          <a:prstGeom prst="triangle">
            <a:avLst>
              <a:gd name="adj" fmla="val 50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17526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19050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51816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>
            <a:off x="5334000" y="4038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>
            <a:off x="30480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>
            <a:off x="3276600" y="4114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>
            <a:off x="6629400" y="4191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6781800" y="4191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>
            <a:off x="7772400" y="4191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8001000" y="4191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5105400" y="3429000"/>
            <a:ext cx="304800" cy="762000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7" name="Oval 39"/>
          <p:cNvSpPr>
            <a:spLocks noChangeArrowheads="1"/>
          </p:cNvSpPr>
          <p:nvPr/>
        </p:nvSpPr>
        <p:spPr bwMode="auto">
          <a:xfrm>
            <a:off x="5105400" y="2743200"/>
            <a:ext cx="304800" cy="685800"/>
          </a:xfrm>
          <a:prstGeom prst="ellipse">
            <a:avLst/>
          </a:prstGeom>
          <a:solidFill>
            <a:srgbClr val="3333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8" name="Oval 40"/>
          <p:cNvSpPr>
            <a:spLocks noChangeArrowheads="1"/>
          </p:cNvSpPr>
          <p:nvPr/>
        </p:nvSpPr>
        <p:spPr bwMode="auto">
          <a:xfrm>
            <a:off x="1524000" y="45720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29" name="Oval 41"/>
          <p:cNvSpPr>
            <a:spLocks noChangeArrowheads="1"/>
          </p:cNvSpPr>
          <p:nvPr/>
        </p:nvSpPr>
        <p:spPr bwMode="auto">
          <a:xfrm>
            <a:off x="1905000" y="45720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0" name="Oval 42"/>
          <p:cNvSpPr>
            <a:spLocks noChangeArrowheads="1"/>
          </p:cNvSpPr>
          <p:nvPr/>
        </p:nvSpPr>
        <p:spPr bwMode="auto">
          <a:xfrm>
            <a:off x="2895600" y="45720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1" name="Oval 43"/>
          <p:cNvSpPr>
            <a:spLocks noChangeArrowheads="1"/>
          </p:cNvSpPr>
          <p:nvPr/>
        </p:nvSpPr>
        <p:spPr bwMode="auto">
          <a:xfrm>
            <a:off x="3276600" y="45720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2" name="Oval 44"/>
          <p:cNvSpPr>
            <a:spLocks noChangeArrowheads="1"/>
          </p:cNvSpPr>
          <p:nvPr/>
        </p:nvSpPr>
        <p:spPr bwMode="auto">
          <a:xfrm>
            <a:off x="4953000" y="44958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3" name="Oval 45"/>
          <p:cNvSpPr>
            <a:spLocks noChangeArrowheads="1"/>
          </p:cNvSpPr>
          <p:nvPr/>
        </p:nvSpPr>
        <p:spPr bwMode="auto">
          <a:xfrm>
            <a:off x="5334000" y="44958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4" name="Oval 46"/>
          <p:cNvSpPr>
            <a:spLocks noChangeArrowheads="1"/>
          </p:cNvSpPr>
          <p:nvPr/>
        </p:nvSpPr>
        <p:spPr bwMode="auto">
          <a:xfrm>
            <a:off x="6400800" y="46482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5" name="Oval 47"/>
          <p:cNvSpPr>
            <a:spLocks noChangeArrowheads="1"/>
          </p:cNvSpPr>
          <p:nvPr/>
        </p:nvSpPr>
        <p:spPr bwMode="auto">
          <a:xfrm>
            <a:off x="6781800" y="46482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6" name="Oval 48"/>
          <p:cNvSpPr>
            <a:spLocks noChangeArrowheads="1"/>
          </p:cNvSpPr>
          <p:nvPr/>
        </p:nvSpPr>
        <p:spPr bwMode="auto">
          <a:xfrm>
            <a:off x="7543800" y="46482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7" name="Oval 49"/>
          <p:cNvSpPr>
            <a:spLocks noChangeArrowheads="1"/>
          </p:cNvSpPr>
          <p:nvPr/>
        </p:nvSpPr>
        <p:spPr bwMode="auto">
          <a:xfrm>
            <a:off x="8001000" y="46482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38" name="AutoShape 50"/>
          <p:cNvSpPr>
            <a:spLocks noChangeArrowheads="1"/>
          </p:cNvSpPr>
          <p:nvPr/>
        </p:nvSpPr>
        <p:spPr bwMode="auto">
          <a:xfrm rot="5253801">
            <a:off x="1657350" y="2000250"/>
            <a:ext cx="381000" cy="342900"/>
          </a:xfrm>
          <a:prstGeom prst="flowChartCollate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41" name="AutoShape 53"/>
          <p:cNvSpPr>
            <a:spLocks noChangeArrowheads="1"/>
          </p:cNvSpPr>
          <p:nvPr/>
        </p:nvSpPr>
        <p:spPr bwMode="auto">
          <a:xfrm rot="5253801">
            <a:off x="2952750" y="2000250"/>
            <a:ext cx="381000" cy="342900"/>
          </a:xfrm>
          <a:prstGeom prst="flowChartCollate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42" name="AutoShape 54"/>
          <p:cNvSpPr>
            <a:spLocks noChangeArrowheads="1"/>
          </p:cNvSpPr>
          <p:nvPr/>
        </p:nvSpPr>
        <p:spPr bwMode="auto">
          <a:xfrm rot="5253801">
            <a:off x="6534150" y="2076450"/>
            <a:ext cx="381000" cy="342900"/>
          </a:xfrm>
          <a:prstGeom prst="flowChartCollate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43" name="AutoShape 55"/>
          <p:cNvSpPr>
            <a:spLocks noChangeArrowheads="1"/>
          </p:cNvSpPr>
          <p:nvPr/>
        </p:nvSpPr>
        <p:spPr bwMode="auto">
          <a:xfrm rot="5253801">
            <a:off x="7677150" y="2076450"/>
            <a:ext cx="381000" cy="342900"/>
          </a:xfrm>
          <a:prstGeom prst="flowChartCollate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44" name="AutoShape 56"/>
          <p:cNvSpPr>
            <a:spLocks noChangeArrowheads="1"/>
          </p:cNvSpPr>
          <p:nvPr/>
        </p:nvSpPr>
        <p:spPr bwMode="auto">
          <a:xfrm>
            <a:off x="4953000" y="2133600"/>
            <a:ext cx="457200" cy="152400"/>
          </a:xfrm>
          <a:prstGeom prst="flowChartTerminator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303" grpId="0" animBg="1"/>
      <p:bldP spid="12307" grpId="0" animBg="1"/>
      <p:bldP spid="12318" grpId="0" animBg="1"/>
      <p:bldP spid="12319" grpId="0" animBg="1"/>
      <p:bldP spid="12326" grpId="0" animBg="1"/>
      <p:bldP spid="12327" grpId="0" animBg="1"/>
      <p:bldP spid="12332" grpId="0" animBg="1"/>
      <p:bldP spid="12333" grpId="0" animBg="1"/>
      <p:bldP spid="123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228600" y="1143000"/>
            <a:ext cx="8601075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Нужно разместить синие треугольники на красном круге.</a:t>
            </a:r>
          </a:p>
          <a:p>
            <a:pPr algn="ctr"/>
            <a:endParaRPr lang="ru-RU" sz="24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Красные квадраты на зелёном треугольнике.</a:t>
            </a:r>
          </a:p>
          <a:p>
            <a:pPr algn="ctr"/>
            <a:endParaRPr lang="ru-RU" sz="24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 зелёные кружки на жёлтом квадрате.</a:t>
            </a:r>
          </a:p>
          <a:p>
            <a:pPr algn="ctr"/>
            <a:endParaRPr lang="ru-RU" sz="24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Покажи, что куда должно переместиться.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324600" y="457200"/>
            <a:ext cx="1905000" cy="1905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096000" y="2667000"/>
            <a:ext cx="2590800" cy="18288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553200" y="4953000"/>
            <a:ext cx="1752600" cy="1600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30480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22098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1447800" y="3581400"/>
            <a:ext cx="533400" cy="533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447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209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2971800" y="2895600"/>
            <a:ext cx="533400" cy="4572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15240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22098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2895600" y="2133600"/>
            <a:ext cx="533400" cy="5334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7.8|4.9|3.5|11.7|4.8|13.6|4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4.2|4|4.3|3.9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9|2.9|3.2|2.4|2.3|6|2.6|2.3|5.3|2.1|2.2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70</Words>
  <Application>Microsoft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3</cp:revision>
  <cp:lastPrinted>1601-01-01T00:00:00Z</cp:lastPrinted>
  <dcterms:created xsi:type="dcterms:W3CDTF">1601-01-01T00:00:00Z</dcterms:created>
  <dcterms:modified xsi:type="dcterms:W3CDTF">2017-02-13T17:43:44Z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