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9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29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46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90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4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3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3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6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851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82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35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D8CA1-254C-446F-BD13-EBCA0A6DE01A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5F291-393E-4B40-8C7D-6C1BF24CF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03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3167" y="494937"/>
            <a:ext cx="397691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2400" dirty="0" smtClean="0"/>
              <a:t>Это зимующие птицы. Назовите их. Рассмотрите символы внизу страницы и расскажите о строении и цвете оперения каждой птицы.</a:t>
            </a:r>
          </a:p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2.</a:t>
            </a:r>
            <a:r>
              <a:rPr lang="ru-RU" sz="2400" dirty="0" smtClean="0"/>
              <a:t> Составьте    предложение о зимующих птицах по образцу по образцу: </a:t>
            </a:r>
          </a:p>
          <a:p>
            <a:pPr algn="just"/>
            <a:endParaRPr lang="ru-RU" sz="2400" i="1" dirty="0"/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У синицы маленькая черная голова с белыми щечками, желтая грудка, черный хвост, два пестрых крыла и две серые лапки.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4"/>
          <a:stretch/>
        </p:blipFill>
        <p:spPr>
          <a:xfrm>
            <a:off x="5124451" y="0"/>
            <a:ext cx="7067550" cy="690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902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0287" y="995136"/>
            <a:ext cx="489131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ru-RU" sz="2400" dirty="0" smtClean="0"/>
              <a:t> Послушайте рассказ:</a:t>
            </a:r>
            <a:endParaRPr lang="ru-RU" sz="2400" i="1" dirty="0"/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    Однажды  зимой Ваня с папой решили прогуляться по заснеженному парку. В парке было много зимующих птиц. Ваня с папой подошли к кормушке и насыпали в нее семечки и хлебные крошки. К кормушке подлетали разные птицы и с удовольствием клевали угощение. </a:t>
            </a:r>
          </a:p>
          <a:p>
            <a:pPr algn="just"/>
            <a:endParaRPr lang="ru-RU" sz="2400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u-RU" sz="2400" i="1" dirty="0" smtClean="0"/>
              <a:t>Рассмотрите опорные картинки и составьте по ним рассказ.</a:t>
            </a:r>
            <a:endParaRPr lang="ru-RU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0"/>
          <a:stretch/>
        </p:blipFill>
        <p:spPr>
          <a:xfrm>
            <a:off x="5181600" y="0"/>
            <a:ext cx="7061637" cy="6974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4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119</Words>
  <Application>Microsoft Office PowerPoint</Application>
  <PresentationFormat>Широкоэкранный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Пользователь Windows</cp:lastModifiedBy>
  <cp:revision>21</cp:revision>
  <dcterms:created xsi:type="dcterms:W3CDTF">2017-10-07T18:56:33Z</dcterms:created>
  <dcterms:modified xsi:type="dcterms:W3CDTF">2022-11-28T20:12:21Z</dcterms:modified>
</cp:coreProperties>
</file>