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156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46B3BF-1DEC-414B-B35C-709A91826966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1AA8657-C9BB-4F98-BF42-ADA99943F060}">
      <dgm:prSet phldrT="[Текст]" custT="1"/>
      <dgm:spPr/>
      <dgm:t>
        <a:bodyPr/>
        <a:lstStyle/>
        <a:p>
          <a:r>
            <a:rPr lang="ru-RU" sz="3600" smtClean="0"/>
            <a:t>глагол</a:t>
          </a:r>
          <a:endParaRPr lang="ru-RU" sz="3600" dirty="0"/>
        </a:p>
      </dgm:t>
    </dgm:pt>
    <dgm:pt modelId="{66929C1A-4BD8-4B9F-B57A-FDFD1569B05A}" type="parTrans" cxnId="{5AE53074-2AE0-4B1B-BFFE-016234805411}">
      <dgm:prSet/>
      <dgm:spPr/>
      <dgm:t>
        <a:bodyPr/>
        <a:lstStyle/>
        <a:p>
          <a:endParaRPr lang="ru-RU"/>
        </a:p>
      </dgm:t>
    </dgm:pt>
    <dgm:pt modelId="{947D9DA0-F71B-4A3F-9B0F-605CEF750B7D}" type="sibTrans" cxnId="{5AE53074-2AE0-4B1B-BFFE-016234805411}">
      <dgm:prSet/>
      <dgm:spPr/>
      <dgm:t>
        <a:bodyPr/>
        <a:lstStyle/>
        <a:p>
          <a:endParaRPr lang="ru-RU"/>
        </a:p>
      </dgm:t>
    </dgm:pt>
    <dgm:pt modelId="{FBFE5206-BEBD-4AA1-8BB8-00205F3EB53C}">
      <dgm:prSet phldrT="[Текст]"/>
      <dgm:spPr/>
      <dgm:t>
        <a:bodyPr/>
        <a:lstStyle/>
        <a:p>
          <a:endParaRPr lang="ru-RU" dirty="0"/>
        </a:p>
      </dgm:t>
    </dgm:pt>
    <dgm:pt modelId="{CD9C1BC0-7995-4F8C-9B98-B330B54C2F16}" type="parTrans" cxnId="{C0E5BCAC-00CF-4D13-B37B-5E40FD64E33E}">
      <dgm:prSet/>
      <dgm:spPr/>
      <dgm:t>
        <a:bodyPr/>
        <a:lstStyle/>
        <a:p>
          <a:endParaRPr lang="ru-RU"/>
        </a:p>
      </dgm:t>
    </dgm:pt>
    <dgm:pt modelId="{8D449BA3-B5B8-4FCD-B59E-E2C252065364}" type="sibTrans" cxnId="{C0E5BCAC-00CF-4D13-B37B-5E40FD64E33E}">
      <dgm:prSet/>
      <dgm:spPr/>
      <dgm:t>
        <a:bodyPr/>
        <a:lstStyle/>
        <a:p>
          <a:endParaRPr lang="ru-RU"/>
        </a:p>
      </dgm:t>
    </dgm:pt>
    <dgm:pt modelId="{F4097917-0588-4D99-8F9A-D40BBF177D59}">
      <dgm:prSet phldrT="[Текст]" custT="1"/>
      <dgm:spPr/>
      <dgm:t>
        <a:bodyPr/>
        <a:lstStyle/>
        <a:p>
          <a:r>
            <a:rPr lang="ru-RU" sz="3200" dirty="0" smtClean="0"/>
            <a:t>Имя прилагательное</a:t>
          </a:r>
          <a:endParaRPr lang="ru-RU" sz="3200" dirty="0"/>
        </a:p>
      </dgm:t>
    </dgm:pt>
    <dgm:pt modelId="{3B4C66E6-B89E-4B1C-8EC4-D390CCEF6C4E}" type="parTrans" cxnId="{5CA36FC7-EFEF-4F4E-8A58-950B33FC291C}">
      <dgm:prSet/>
      <dgm:spPr/>
      <dgm:t>
        <a:bodyPr/>
        <a:lstStyle/>
        <a:p>
          <a:endParaRPr lang="ru-RU"/>
        </a:p>
      </dgm:t>
    </dgm:pt>
    <dgm:pt modelId="{C9C57DE0-3CFE-43F8-8514-D8BB8973D8B6}" type="sibTrans" cxnId="{5CA36FC7-EFEF-4F4E-8A58-950B33FC291C}">
      <dgm:prSet/>
      <dgm:spPr/>
      <dgm:t>
        <a:bodyPr/>
        <a:lstStyle/>
        <a:p>
          <a:endParaRPr lang="ru-RU"/>
        </a:p>
      </dgm:t>
    </dgm:pt>
    <dgm:pt modelId="{42A07A8E-744E-4ED4-9377-3DCB8F9DDB75}">
      <dgm:prSet phldrT="[Текст]"/>
      <dgm:spPr/>
      <dgm:t>
        <a:bodyPr/>
        <a:lstStyle/>
        <a:p>
          <a:endParaRPr lang="ru-RU" dirty="0"/>
        </a:p>
      </dgm:t>
    </dgm:pt>
    <dgm:pt modelId="{407AEA0A-DED3-4549-A00A-CD959D596E87}" type="parTrans" cxnId="{9E2AFADE-9C6C-4ABE-B071-C91647AD3FDC}">
      <dgm:prSet/>
      <dgm:spPr/>
      <dgm:t>
        <a:bodyPr/>
        <a:lstStyle/>
        <a:p>
          <a:endParaRPr lang="ru-RU"/>
        </a:p>
      </dgm:t>
    </dgm:pt>
    <dgm:pt modelId="{0781416B-D9F6-4714-92CD-42137430EF66}" type="sibTrans" cxnId="{9E2AFADE-9C6C-4ABE-B071-C91647AD3FDC}">
      <dgm:prSet/>
      <dgm:spPr/>
      <dgm:t>
        <a:bodyPr/>
        <a:lstStyle/>
        <a:p>
          <a:endParaRPr lang="ru-RU"/>
        </a:p>
      </dgm:t>
    </dgm:pt>
    <dgm:pt modelId="{CF744E92-8E00-4A35-BD49-FCC6C2309B3B}" type="pres">
      <dgm:prSet presAssocID="{7146B3BF-1DEC-414B-B35C-709A91826966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F302E28-353F-4AA5-9072-C70B682EE39E}" type="pres">
      <dgm:prSet presAssocID="{01AA8657-C9BB-4F98-BF42-ADA99943F060}" presName="linNode" presStyleCnt="0"/>
      <dgm:spPr/>
    </dgm:pt>
    <dgm:pt modelId="{4BDD460F-82B4-4A11-AD77-981A92AFB094}" type="pres">
      <dgm:prSet presAssocID="{01AA8657-C9BB-4F98-BF42-ADA99943F060}" presName="parentShp" presStyleLbl="node1" presStyleIdx="0" presStyleCnt="2" custLinFactNeighborX="979" custLinFactNeighborY="14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43DBF9-5569-490F-85FF-86A11A53A270}" type="pres">
      <dgm:prSet presAssocID="{01AA8657-C9BB-4F98-BF42-ADA99943F060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351688-03A0-4020-B3CE-06F1936F9E5A}" type="pres">
      <dgm:prSet presAssocID="{947D9DA0-F71B-4A3F-9B0F-605CEF750B7D}" presName="spacing" presStyleCnt="0"/>
      <dgm:spPr/>
    </dgm:pt>
    <dgm:pt modelId="{4C5F4546-026A-4AEB-B3ED-999997596B73}" type="pres">
      <dgm:prSet presAssocID="{F4097917-0588-4D99-8F9A-D40BBF177D59}" presName="linNode" presStyleCnt="0"/>
      <dgm:spPr/>
    </dgm:pt>
    <dgm:pt modelId="{58FE6CB9-BF03-4296-A919-436B6489A022}" type="pres">
      <dgm:prSet presAssocID="{F4097917-0588-4D99-8F9A-D40BBF177D59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E36199-E072-4956-A2B9-309A9483BE14}" type="pres">
      <dgm:prSet presAssocID="{F4097917-0588-4D99-8F9A-D40BBF177D59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AE53074-2AE0-4B1B-BFFE-016234805411}" srcId="{7146B3BF-1DEC-414B-B35C-709A91826966}" destId="{01AA8657-C9BB-4F98-BF42-ADA99943F060}" srcOrd="0" destOrd="0" parTransId="{66929C1A-4BD8-4B9F-B57A-FDFD1569B05A}" sibTransId="{947D9DA0-F71B-4A3F-9B0F-605CEF750B7D}"/>
    <dgm:cxn modelId="{9E2AFADE-9C6C-4ABE-B071-C91647AD3FDC}" srcId="{F4097917-0588-4D99-8F9A-D40BBF177D59}" destId="{42A07A8E-744E-4ED4-9377-3DCB8F9DDB75}" srcOrd="0" destOrd="0" parTransId="{407AEA0A-DED3-4549-A00A-CD959D596E87}" sibTransId="{0781416B-D9F6-4714-92CD-42137430EF66}"/>
    <dgm:cxn modelId="{51ACC673-E95D-47C9-AA7A-59D9C9334088}" type="presOf" srcId="{01AA8657-C9BB-4F98-BF42-ADA99943F060}" destId="{4BDD460F-82B4-4A11-AD77-981A92AFB094}" srcOrd="0" destOrd="0" presId="urn:microsoft.com/office/officeart/2005/8/layout/vList6"/>
    <dgm:cxn modelId="{5CA36FC7-EFEF-4F4E-8A58-950B33FC291C}" srcId="{7146B3BF-1DEC-414B-B35C-709A91826966}" destId="{F4097917-0588-4D99-8F9A-D40BBF177D59}" srcOrd="1" destOrd="0" parTransId="{3B4C66E6-B89E-4B1C-8EC4-D390CCEF6C4E}" sibTransId="{C9C57DE0-3CFE-43F8-8514-D8BB8973D8B6}"/>
    <dgm:cxn modelId="{CCC80CEB-3181-4621-8B70-423318F3654F}" type="presOf" srcId="{FBFE5206-BEBD-4AA1-8BB8-00205F3EB53C}" destId="{7143DBF9-5569-490F-85FF-86A11A53A270}" srcOrd="0" destOrd="0" presId="urn:microsoft.com/office/officeart/2005/8/layout/vList6"/>
    <dgm:cxn modelId="{BECC13A4-7239-4508-95D5-D00C70D87A4E}" type="presOf" srcId="{7146B3BF-1DEC-414B-B35C-709A91826966}" destId="{CF744E92-8E00-4A35-BD49-FCC6C2309B3B}" srcOrd="0" destOrd="0" presId="urn:microsoft.com/office/officeart/2005/8/layout/vList6"/>
    <dgm:cxn modelId="{957AF1BC-231D-4FC4-9795-7B3D6F49FAF9}" type="presOf" srcId="{42A07A8E-744E-4ED4-9377-3DCB8F9DDB75}" destId="{A8E36199-E072-4956-A2B9-309A9483BE14}" srcOrd="0" destOrd="0" presId="urn:microsoft.com/office/officeart/2005/8/layout/vList6"/>
    <dgm:cxn modelId="{C0E5BCAC-00CF-4D13-B37B-5E40FD64E33E}" srcId="{01AA8657-C9BB-4F98-BF42-ADA99943F060}" destId="{FBFE5206-BEBD-4AA1-8BB8-00205F3EB53C}" srcOrd="0" destOrd="0" parTransId="{CD9C1BC0-7995-4F8C-9B98-B330B54C2F16}" sibTransId="{8D449BA3-B5B8-4FCD-B59E-E2C252065364}"/>
    <dgm:cxn modelId="{D5A4D25B-FF84-45A1-9DBE-0F0CA1934630}" type="presOf" srcId="{F4097917-0588-4D99-8F9A-D40BBF177D59}" destId="{58FE6CB9-BF03-4296-A919-436B6489A022}" srcOrd="0" destOrd="0" presId="urn:microsoft.com/office/officeart/2005/8/layout/vList6"/>
    <dgm:cxn modelId="{85A406A2-6749-4F3D-B789-377191E3B8B4}" type="presParOf" srcId="{CF744E92-8E00-4A35-BD49-FCC6C2309B3B}" destId="{9F302E28-353F-4AA5-9072-C70B682EE39E}" srcOrd="0" destOrd="0" presId="urn:microsoft.com/office/officeart/2005/8/layout/vList6"/>
    <dgm:cxn modelId="{3F687E12-3C19-46B0-A7E2-1FA620053AE8}" type="presParOf" srcId="{9F302E28-353F-4AA5-9072-C70B682EE39E}" destId="{4BDD460F-82B4-4A11-AD77-981A92AFB094}" srcOrd="0" destOrd="0" presId="urn:microsoft.com/office/officeart/2005/8/layout/vList6"/>
    <dgm:cxn modelId="{61F59351-729D-4830-B850-30433BAF96E4}" type="presParOf" srcId="{9F302E28-353F-4AA5-9072-C70B682EE39E}" destId="{7143DBF9-5569-490F-85FF-86A11A53A270}" srcOrd="1" destOrd="0" presId="urn:microsoft.com/office/officeart/2005/8/layout/vList6"/>
    <dgm:cxn modelId="{DDE59431-C9FA-4F09-8C4D-2242C3D2CE18}" type="presParOf" srcId="{CF744E92-8E00-4A35-BD49-FCC6C2309B3B}" destId="{E6351688-03A0-4020-B3CE-06F1936F9E5A}" srcOrd="1" destOrd="0" presId="urn:microsoft.com/office/officeart/2005/8/layout/vList6"/>
    <dgm:cxn modelId="{42E3838A-3FA1-4C53-A0E8-28A129EE57B7}" type="presParOf" srcId="{CF744E92-8E00-4A35-BD49-FCC6C2309B3B}" destId="{4C5F4546-026A-4AEB-B3ED-999997596B73}" srcOrd="2" destOrd="0" presId="urn:microsoft.com/office/officeart/2005/8/layout/vList6"/>
    <dgm:cxn modelId="{D150A63C-6ACF-4A93-A623-93228EE244E7}" type="presParOf" srcId="{4C5F4546-026A-4AEB-B3ED-999997596B73}" destId="{58FE6CB9-BF03-4296-A919-436B6489A022}" srcOrd="0" destOrd="0" presId="urn:microsoft.com/office/officeart/2005/8/layout/vList6"/>
    <dgm:cxn modelId="{7EEBB4EE-530A-4859-9AF2-CE35D00F770C}" type="presParOf" srcId="{4C5F4546-026A-4AEB-B3ED-999997596B73}" destId="{A8E36199-E072-4956-A2B9-309A9483BE14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146B3BF-1DEC-414B-B35C-709A91826966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1AA8657-C9BB-4F98-BF42-ADA99943F060}">
      <dgm:prSet phldrT="[Текст]" custT="1"/>
      <dgm:spPr/>
      <dgm:t>
        <a:bodyPr/>
        <a:lstStyle/>
        <a:p>
          <a:r>
            <a:rPr lang="ru-RU" sz="3600" dirty="0" smtClean="0"/>
            <a:t>глагол</a:t>
          </a:r>
          <a:endParaRPr lang="ru-RU" sz="3600" dirty="0"/>
        </a:p>
      </dgm:t>
    </dgm:pt>
    <dgm:pt modelId="{66929C1A-4BD8-4B9F-B57A-FDFD1569B05A}" type="parTrans" cxnId="{5AE53074-2AE0-4B1B-BFFE-016234805411}">
      <dgm:prSet/>
      <dgm:spPr/>
      <dgm:t>
        <a:bodyPr/>
        <a:lstStyle/>
        <a:p>
          <a:endParaRPr lang="ru-RU"/>
        </a:p>
      </dgm:t>
    </dgm:pt>
    <dgm:pt modelId="{947D9DA0-F71B-4A3F-9B0F-605CEF750B7D}" type="sibTrans" cxnId="{5AE53074-2AE0-4B1B-BFFE-016234805411}">
      <dgm:prSet/>
      <dgm:spPr/>
      <dgm:t>
        <a:bodyPr/>
        <a:lstStyle/>
        <a:p>
          <a:endParaRPr lang="ru-RU"/>
        </a:p>
      </dgm:t>
    </dgm:pt>
    <dgm:pt modelId="{FBFE5206-BEBD-4AA1-8BB8-00205F3EB53C}">
      <dgm:prSet phldrT="[Текст]"/>
      <dgm:spPr/>
      <dgm:t>
        <a:bodyPr/>
        <a:lstStyle/>
        <a:p>
          <a:r>
            <a:rPr lang="ru-RU" dirty="0" smtClean="0"/>
            <a:t>1. действие</a:t>
          </a:r>
          <a:endParaRPr lang="ru-RU" dirty="0"/>
        </a:p>
      </dgm:t>
    </dgm:pt>
    <dgm:pt modelId="{CD9C1BC0-7995-4F8C-9B98-B330B54C2F16}" type="parTrans" cxnId="{C0E5BCAC-00CF-4D13-B37B-5E40FD64E33E}">
      <dgm:prSet/>
      <dgm:spPr/>
      <dgm:t>
        <a:bodyPr/>
        <a:lstStyle/>
        <a:p>
          <a:endParaRPr lang="ru-RU"/>
        </a:p>
      </dgm:t>
    </dgm:pt>
    <dgm:pt modelId="{8D449BA3-B5B8-4FCD-B59E-E2C252065364}" type="sibTrans" cxnId="{C0E5BCAC-00CF-4D13-B37B-5E40FD64E33E}">
      <dgm:prSet/>
      <dgm:spPr/>
      <dgm:t>
        <a:bodyPr/>
        <a:lstStyle/>
        <a:p>
          <a:endParaRPr lang="ru-RU"/>
        </a:p>
      </dgm:t>
    </dgm:pt>
    <dgm:pt modelId="{1FD09CA8-F729-4CDF-9562-7C795921C2E9}">
      <dgm:prSet phldrT="[Текст]"/>
      <dgm:spPr/>
      <dgm:t>
        <a:bodyPr/>
        <a:lstStyle/>
        <a:p>
          <a:r>
            <a:rPr lang="ru-RU" dirty="0" smtClean="0"/>
            <a:t>2. Вид</a:t>
          </a:r>
          <a:endParaRPr lang="ru-RU" dirty="0"/>
        </a:p>
      </dgm:t>
    </dgm:pt>
    <dgm:pt modelId="{8E00B815-47A1-4A31-A493-D7501FD640FE}" type="parTrans" cxnId="{B9E25122-48E0-467A-BC7C-7BADE8C949D6}">
      <dgm:prSet/>
      <dgm:spPr/>
      <dgm:t>
        <a:bodyPr/>
        <a:lstStyle/>
        <a:p>
          <a:endParaRPr lang="ru-RU"/>
        </a:p>
      </dgm:t>
    </dgm:pt>
    <dgm:pt modelId="{5B48FF01-34FF-4967-B55A-FE6EA36451FB}" type="sibTrans" cxnId="{B9E25122-48E0-467A-BC7C-7BADE8C949D6}">
      <dgm:prSet/>
      <dgm:spPr/>
      <dgm:t>
        <a:bodyPr/>
        <a:lstStyle/>
        <a:p>
          <a:endParaRPr lang="ru-RU"/>
        </a:p>
      </dgm:t>
    </dgm:pt>
    <dgm:pt modelId="{F4097917-0588-4D99-8F9A-D40BBF177D59}">
      <dgm:prSet phldrT="[Текст]" custT="1"/>
      <dgm:spPr/>
      <dgm:t>
        <a:bodyPr/>
        <a:lstStyle/>
        <a:p>
          <a:r>
            <a:rPr lang="ru-RU" sz="3200" dirty="0" smtClean="0"/>
            <a:t>Имя прилагательное</a:t>
          </a:r>
          <a:endParaRPr lang="ru-RU" sz="3200" dirty="0"/>
        </a:p>
      </dgm:t>
    </dgm:pt>
    <dgm:pt modelId="{3B4C66E6-B89E-4B1C-8EC4-D390CCEF6C4E}" type="parTrans" cxnId="{5CA36FC7-EFEF-4F4E-8A58-950B33FC291C}">
      <dgm:prSet/>
      <dgm:spPr/>
      <dgm:t>
        <a:bodyPr/>
        <a:lstStyle/>
        <a:p>
          <a:endParaRPr lang="ru-RU"/>
        </a:p>
      </dgm:t>
    </dgm:pt>
    <dgm:pt modelId="{C9C57DE0-3CFE-43F8-8514-D8BB8973D8B6}" type="sibTrans" cxnId="{5CA36FC7-EFEF-4F4E-8A58-950B33FC291C}">
      <dgm:prSet/>
      <dgm:spPr/>
      <dgm:t>
        <a:bodyPr/>
        <a:lstStyle/>
        <a:p>
          <a:endParaRPr lang="ru-RU"/>
        </a:p>
      </dgm:t>
    </dgm:pt>
    <dgm:pt modelId="{42A07A8E-744E-4ED4-9377-3DCB8F9DDB75}">
      <dgm:prSet phldrT="[Текст]"/>
      <dgm:spPr/>
      <dgm:t>
        <a:bodyPr/>
        <a:lstStyle/>
        <a:p>
          <a:r>
            <a:rPr lang="ru-RU" dirty="0" smtClean="0"/>
            <a:t>1. вопрос</a:t>
          </a:r>
          <a:endParaRPr lang="ru-RU" dirty="0"/>
        </a:p>
      </dgm:t>
    </dgm:pt>
    <dgm:pt modelId="{407AEA0A-DED3-4549-A00A-CD959D596E87}" type="parTrans" cxnId="{9E2AFADE-9C6C-4ABE-B071-C91647AD3FDC}">
      <dgm:prSet/>
      <dgm:spPr/>
      <dgm:t>
        <a:bodyPr/>
        <a:lstStyle/>
        <a:p>
          <a:endParaRPr lang="ru-RU"/>
        </a:p>
      </dgm:t>
    </dgm:pt>
    <dgm:pt modelId="{0781416B-D9F6-4714-92CD-42137430EF66}" type="sibTrans" cxnId="{9E2AFADE-9C6C-4ABE-B071-C91647AD3FDC}">
      <dgm:prSet/>
      <dgm:spPr/>
      <dgm:t>
        <a:bodyPr/>
        <a:lstStyle/>
        <a:p>
          <a:endParaRPr lang="ru-RU"/>
        </a:p>
      </dgm:t>
    </dgm:pt>
    <dgm:pt modelId="{48C499B1-CA72-457A-96BC-4E7AE4DD9762}">
      <dgm:prSet phldrT="[Текст]"/>
      <dgm:spPr/>
      <dgm:t>
        <a:bodyPr/>
        <a:lstStyle/>
        <a:p>
          <a:r>
            <a:rPr lang="ru-RU" dirty="0" smtClean="0"/>
            <a:t>2. Род</a:t>
          </a:r>
          <a:endParaRPr lang="ru-RU" dirty="0"/>
        </a:p>
      </dgm:t>
    </dgm:pt>
    <dgm:pt modelId="{C7D86C05-DD29-4C92-9EC4-E1A76AE7B681}" type="parTrans" cxnId="{12D2EA5C-3E26-4529-B7D7-CD9F018D4F2A}">
      <dgm:prSet/>
      <dgm:spPr/>
      <dgm:t>
        <a:bodyPr/>
        <a:lstStyle/>
        <a:p>
          <a:endParaRPr lang="ru-RU"/>
        </a:p>
      </dgm:t>
    </dgm:pt>
    <dgm:pt modelId="{A4BEE671-BE0B-4A1B-B1FD-BAE1684C9FE3}" type="sibTrans" cxnId="{12D2EA5C-3E26-4529-B7D7-CD9F018D4F2A}">
      <dgm:prSet/>
      <dgm:spPr/>
      <dgm:t>
        <a:bodyPr/>
        <a:lstStyle/>
        <a:p>
          <a:endParaRPr lang="ru-RU"/>
        </a:p>
      </dgm:t>
    </dgm:pt>
    <dgm:pt modelId="{EAFA84EA-369A-48B5-BF6F-0449EED71152}">
      <dgm:prSet phldrT="[Текст]"/>
      <dgm:spPr/>
      <dgm:t>
        <a:bodyPr/>
        <a:lstStyle/>
        <a:p>
          <a:r>
            <a:rPr lang="ru-RU" dirty="0" smtClean="0"/>
            <a:t>3. Число</a:t>
          </a:r>
          <a:endParaRPr lang="ru-RU" dirty="0"/>
        </a:p>
      </dgm:t>
    </dgm:pt>
    <dgm:pt modelId="{58583BDC-CF4C-4A9F-AD67-A00C7C115065}" type="parTrans" cxnId="{E19F0131-6E7D-4FC1-A747-AE5617587318}">
      <dgm:prSet/>
      <dgm:spPr/>
      <dgm:t>
        <a:bodyPr/>
        <a:lstStyle/>
        <a:p>
          <a:endParaRPr lang="ru-RU"/>
        </a:p>
      </dgm:t>
    </dgm:pt>
    <dgm:pt modelId="{BFBADD8E-6A34-4D7A-BC41-8A89438D9B53}" type="sibTrans" cxnId="{E19F0131-6E7D-4FC1-A747-AE5617587318}">
      <dgm:prSet/>
      <dgm:spPr/>
      <dgm:t>
        <a:bodyPr/>
        <a:lstStyle/>
        <a:p>
          <a:endParaRPr lang="ru-RU"/>
        </a:p>
      </dgm:t>
    </dgm:pt>
    <dgm:pt modelId="{137BB325-0E45-496B-9993-5F67B535D379}">
      <dgm:prSet phldrT="[Текст]"/>
      <dgm:spPr/>
      <dgm:t>
        <a:bodyPr/>
        <a:lstStyle/>
        <a:p>
          <a:r>
            <a:rPr lang="ru-RU" dirty="0" smtClean="0"/>
            <a:t>4. падеж</a:t>
          </a:r>
          <a:endParaRPr lang="ru-RU" dirty="0"/>
        </a:p>
      </dgm:t>
    </dgm:pt>
    <dgm:pt modelId="{1BD9B830-A8DE-4A71-A3C5-4E4777B9A8F2}" type="parTrans" cxnId="{6FB97BA3-1EAF-4970-8BBB-9D6CB783EEB6}">
      <dgm:prSet/>
      <dgm:spPr/>
      <dgm:t>
        <a:bodyPr/>
        <a:lstStyle/>
        <a:p>
          <a:endParaRPr lang="ru-RU"/>
        </a:p>
      </dgm:t>
    </dgm:pt>
    <dgm:pt modelId="{1AFB78CA-F622-444A-9ECD-20571512F05F}" type="sibTrans" cxnId="{6FB97BA3-1EAF-4970-8BBB-9D6CB783EEB6}">
      <dgm:prSet/>
      <dgm:spPr/>
      <dgm:t>
        <a:bodyPr/>
        <a:lstStyle/>
        <a:p>
          <a:endParaRPr lang="ru-RU"/>
        </a:p>
      </dgm:t>
    </dgm:pt>
    <dgm:pt modelId="{4463272D-30A7-430B-9023-E37A18779E96}">
      <dgm:prSet phldrT="[Текст]"/>
      <dgm:spPr/>
      <dgm:t>
        <a:bodyPr/>
        <a:lstStyle/>
        <a:p>
          <a:r>
            <a:rPr lang="ru-RU" dirty="0" smtClean="0"/>
            <a:t>3. Возвратность</a:t>
          </a:r>
          <a:endParaRPr lang="ru-RU" dirty="0"/>
        </a:p>
      </dgm:t>
    </dgm:pt>
    <dgm:pt modelId="{5DE17F8A-BCD7-41CC-8684-9CDABCC17F16}" type="parTrans" cxnId="{C6FC9EAD-5B16-4DB9-9B74-2A7E4F03C861}">
      <dgm:prSet/>
      <dgm:spPr/>
      <dgm:t>
        <a:bodyPr/>
        <a:lstStyle/>
        <a:p>
          <a:endParaRPr lang="ru-RU"/>
        </a:p>
      </dgm:t>
    </dgm:pt>
    <dgm:pt modelId="{23A2152D-040E-48FA-AFFF-BD05C4585492}" type="sibTrans" cxnId="{C6FC9EAD-5B16-4DB9-9B74-2A7E4F03C861}">
      <dgm:prSet/>
      <dgm:spPr/>
      <dgm:t>
        <a:bodyPr/>
        <a:lstStyle/>
        <a:p>
          <a:endParaRPr lang="ru-RU"/>
        </a:p>
      </dgm:t>
    </dgm:pt>
    <dgm:pt modelId="{07FC2D5A-ADAC-4D0F-999E-CBC9BE83477C}">
      <dgm:prSet phldrT="[Текст]"/>
      <dgm:spPr/>
      <dgm:t>
        <a:bodyPr/>
        <a:lstStyle/>
        <a:p>
          <a:r>
            <a:rPr lang="ru-RU" dirty="0" smtClean="0"/>
            <a:t>4. Время (наст, </a:t>
          </a:r>
          <a:r>
            <a:rPr lang="ru-RU" dirty="0" err="1" smtClean="0"/>
            <a:t>прош</a:t>
          </a:r>
          <a:r>
            <a:rPr lang="ru-RU" dirty="0" smtClean="0"/>
            <a:t>.)</a:t>
          </a:r>
          <a:endParaRPr lang="ru-RU" dirty="0"/>
        </a:p>
      </dgm:t>
    </dgm:pt>
    <dgm:pt modelId="{2EBF17BA-C7DD-43DE-8B02-565CC11779CB}" type="parTrans" cxnId="{079B3190-5202-4DA6-8EE7-A306C56EBDE5}">
      <dgm:prSet/>
      <dgm:spPr/>
      <dgm:t>
        <a:bodyPr/>
        <a:lstStyle/>
        <a:p>
          <a:endParaRPr lang="ru-RU"/>
        </a:p>
      </dgm:t>
    </dgm:pt>
    <dgm:pt modelId="{4A4555C2-1F5D-439D-BDA6-0FEF75A18874}" type="sibTrans" cxnId="{079B3190-5202-4DA6-8EE7-A306C56EBDE5}">
      <dgm:prSet/>
      <dgm:spPr/>
      <dgm:t>
        <a:bodyPr/>
        <a:lstStyle/>
        <a:p>
          <a:endParaRPr lang="ru-RU"/>
        </a:p>
      </dgm:t>
    </dgm:pt>
    <dgm:pt modelId="{CF744E92-8E00-4A35-BD49-FCC6C2309B3B}" type="pres">
      <dgm:prSet presAssocID="{7146B3BF-1DEC-414B-B35C-709A91826966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F302E28-353F-4AA5-9072-C70B682EE39E}" type="pres">
      <dgm:prSet presAssocID="{01AA8657-C9BB-4F98-BF42-ADA99943F060}" presName="linNode" presStyleCnt="0"/>
      <dgm:spPr/>
    </dgm:pt>
    <dgm:pt modelId="{4BDD460F-82B4-4A11-AD77-981A92AFB094}" type="pres">
      <dgm:prSet presAssocID="{01AA8657-C9BB-4F98-BF42-ADA99943F060}" presName="parentShp" presStyleLbl="node1" presStyleIdx="0" presStyleCnt="2" custLinFactNeighborX="979" custLinFactNeighborY="14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43DBF9-5569-490F-85FF-86A11A53A270}" type="pres">
      <dgm:prSet presAssocID="{01AA8657-C9BB-4F98-BF42-ADA99943F060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351688-03A0-4020-B3CE-06F1936F9E5A}" type="pres">
      <dgm:prSet presAssocID="{947D9DA0-F71B-4A3F-9B0F-605CEF750B7D}" presName="spacing" presStyleCnt="0"/>
      <dgm:spPr/>
    </dgm:pt>
    <dgm:pt modelId="{4C5F4546-026A-4AEB-B3ED-999997596B73}" type="pres">
      <dgm:prSet presAssocID="{F4097917-0588-4D99-8F9A-D40BBF177D59}" presName="linNode" presStyleCnt="0"/>
      <dgm:spPr/>
    </dgm:pt>
    <dgm:pt modelId="{58FE6CB9-BF03-4296-A919-436B6489A022}" type="pres">
      <dgm:prSet presAssocID="{F4097917-0588-4D99-8F9A-D40BBF177D59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E36199-E072-4956-A2B9-309A9483BE14}" type="pres">
      <dgm:prSet presAssocID="{F4097917-0588-4D99-8F9A-D40BBF177D59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AE53074-2AE0-4B1B-BFFE-016234805411}" srcId="{7146B3BF-1DEC-414B-B35C-709A91826966}" destId="{01AA8657-C9BB-4F98-BF42-ADA99943F060}" srcOrd="0" destOrd="0" parTransId="{66929C1A-4BD8-4B9F-B57A-FDFD1569B05A}" sibTransId="{947D9DA0-F71B-4A3F-9B0F-605CEF750B7D}"/>
    <dgm:cxn modelId="{E19F0131-6E7D-4FC1-A747-AE5617587318}" srcId="{F4097917-0588-4D99-8F9A-D40BBF177D59}" destId="{EAFA84EA-369A-48B5-BF6F-0449EED71152}" srcOrd="2" destOrd="0" parTransId="{58583BDC-CF4C-4A9F-AD67-A00C7C115065}" sibTransId="{BFBADD8E-6A34-4D7A-BC41-8A89438D9B53}"/>
    <dgm:cxn modelId="{0C3CA362-F7E2-405B-9D86-527E2786DA3E}" type="presOf" srcId="{4463272D-30A7-430B-9023-E37A18779E96}" destId="{7143DBF9-5569-490F-85FF-86A11A53A270}" srcOrd="0" destOrd="2" presId="urn:microsoft.com/office/officeart/2005/8/layout/vList6"/>
    <dgm:cxn modelId="{9E2AFADE-9C6C-4ABE-B071-C91647AD3FDC}" srcId="{F4097917-0588-4D99-8F9A-D40BBF177D59}" destId="{42A07A8E-744E-4ED4-9377-3DCB8F9DDB75}" srcOrd="0" destOrd="0" parTransId="{407AEA0A-DED3-4549-A00A-CD959D596E87}" sibTransId="{0781416B-D9F6-4714-92CD-42137430EF66}"/>
    <dgm:cxn modelId="{27FD8657-A661-475E-86FC-96B2DDF2CF4B}" type="presOf" srcId="{EAFA84EA-369A-48B5-BF6F-0449EED71152}" destId="{A8E36199-E072-4956-A2B9-309A9483BE14}" srcOrd="0" destOrd="2" presId="urn:microsoft.com/office/officeart/2005/8/layout/vList6"/>
    <dgm:cxn modelId="{9AD2955F-83AE-443C-BFF3-72AE5D360A4F}" type="presOf" srcId="{FBFE5206-BEBD-4AA1-8BB8-00205F3EB53C}" destId="{7143DBF9-5569-490F-85FF-86A11A53A270}" srcOrd="0" destOrd="0" presId="urn:microsoft.com/office/officeart/2005/8/layout/vList6"/>
    <dgm:cxn modelId="{079B3190-5202-4DA6-8EE7-A306C56EBDE5}" srcId="{01AA8657-C9BB-4F98-BF42-ADA99943F060}" destId="{07FC2D5A-ADAC-4D0F-999E-CBC9BE83477C}" srcOrd="3" destOrd="0" parTransId="{2EBF17BA-C7DD-43DE-8B02-565CC11779CB}" sibTransId="{4A4555C2-1F5D-439D-BDA6-0FEF75A18874}"/>
    <dgm:cxn modelId="{345B94E5-62A7-482E-A1EB-8CED1A4AFFB1}" type="presOf" srcId="{137BB325-0E45-496B-9993-5F67B535D379}" destId="{A8E36199-E072-4956-A2B9-309A9483BE14}" srcOrd="0" destOrd="3" presId="urn:microsoft.com/office/officeart/2005/8/layout/vList6"/>
    <dgm:cxn modelId="{C6FC9EAD-5B16-4DB9-9B74-2A7E4F03C861}" srcId="{01AA8657-C9BB-4F98-BF42-ADA99943F060}" destId="{4463272D-30A7-430B-9023-E37A18779E96}" srcOrd="2" destOrd="0" parTransId="{5DE17F8A-BCD7-41CC-8684-9CDABCC17F16}" sibTransId="{23A2152D-040E-48FA-AFFF-BD05C4585492}"/>
    <dgm:cxn modelId="{C236A2FE-F5DB-44AD-96D3-C7E0FEDB88C5}" type="presOf" srcId="{07FC2D5A-ADAC-4D0F-999E-CBC9BE83477C}" destId="{7143DBF9-5569-490F-85FF-86A11A53A270}" srcOrd="0" destOrd="3" presId="urn:microsoft.com/office/officeart/2005/8/layout/vList6"/>
    <dgm:cxn modelId="{DD0D5D42-6F46-4DC5-B9B2-3B918C3350B2}" type="presOf" srcId="{F4097917-0588-4D99-8F9A-D40BBF177D59}" destId="{58FE6CB9-BF03-4296-A919-436B6489A022}" srcOrd="0" destOrd="0" presId="urn:microsoft.com/office/officeart/2005/8/layout/vList6"/>
    <dgm:cxn modelId="{C7B93925-C174-44A6-87A7-23F8B9895D72}" type="presOf" srcId="{42A07A8E-744E-4ED4-9377-3DCB8F9DDB75}" destId="{A8E36199-E072-4956-A2B9-309A9483BE14}" srcOrd="0" destOrd="0" presId="urn:microsoft.com/office/officeart/2005/8/layout/vList6"/>
    <dgm:cxn modelId="{D54C5803-31B1-488C-BC49-F0FE1ECA77ED}" type="presOf" srcId="{7146B3BF-1DEC-414B-B35C-709A91826966}" destId="{CF744E92-8E00-4A35-BD49-FCC6C2309B3B}" srcOrd="0" destOrd="0" presId="urn:microsoft.com/office/officeart/2005/8/layout/vList6"/>
    <dgm:cxn modelId="{12D2EA5C-3E26-4529-B7D7-CD9F018D4F2A}" srcId="{F4097917-0588-4D99-8F9A-D40BBF177D59}" destId="{48C499B1-CA72-457A-96BC-4E7AE4DD9762}" srcOrd="1" destOrd="0" parTransId="{C7D86C05-DD29-4C92-9EC4-E1A76AE7B681}" sibTransId="{A4BEE671-BE0B-4A1B-B1FD-BAE1684C9FE3}"/>
    <dgm:cxn modelId="{5CA36FC7-EFEF-4F4E-8A58-950B33FC291C}" srcId="{7146B3BF-1DEC-414B-B35C-709A91826966}" destId="{F4097917-0588-4D99-8F9A-D40BBF177D59}" srcOrd="1" destOrd="0" parTransId="{3B4C66E6-B89E-4B1C-8EC4-D390CCEF6C4E}" sibTransId="{C9C57DE0-3CFE-43F8-8514-D8BB8973D8B6}"/>
    <dgm:cxn modelId="{5E8DD8AE-B671-4C2B-AAAD-B5DF0ADAC4F5}" type="presOf" srcId="{01AA8657-C9BB-4F98-BF42-ADA99943F060}" destId="{4BDD460F-82B4-4A11-AD77-981A92AFB094}" srcOrd="0" destOrd="0" presId="urn:microsoft.com/office/officeart/2005/8/layout/vList6"/>
    <dgm:cxn modelId="{B9E25122-48E0-467A-BC7C-7BADE8C949D6}" srcId="{01AA8657-C9BB-4F98-BF42-ADA99943F060}" destId="{1FD09CA8-F729-4CDF-9562-7C795921C2E9}" srcOrd="1" destOrd="0" parTransId="{8E00B815-47A1-4A31-A493-D7501FD640FE}" sibTransId="{5B48FF01-34FF-4967-B55A-FE6EA36451FB}"/>
    <dgm:cxn modelId="{6FB97BA3-1EAF-4970-8BBB-9D6CB783EEB6}" srcId="{F4097917-0588-4D99-8F9A-D40BBF177D59}" destId="{137BB325-0E45-496B-9993-5F67B535D379}" srcOrd="3" destOrd="0" parTransId="{1BD9B830-A8DE-4A71-A3C5-4E4777B9A8F2}" sibTransId="{1AFB78CA-F622-444A-9ECD-20571512F05F}"/>
    <dgm:cxn modelId="{D7922EB9-28EC-4948-BA99-1229774EE89D}" type="presOf" srcId="{48C499B1-CA72-457A-96BC-4E7AE4DD9762}" destId="{A8E36199-E072-4956-A2B9-309A9483BE14}" srcOrd="0" destOrd="1" presId="urn:microsoft.com/office/officeart/2005/8/layout/vList6"/>
    <dgm:cxn modelId="{48771402-54BC-4CB2-BF5D-32F3EDEC7559}" type="presOf" srcId="{1FD09CA8-F729-4CDF-9562-7C795921C2E9}" destId="{7143DBF9-5569-490F-85FF-86A11A53A270}" srcOrd="0" destOrd="1" presId="urn:microsoft.com/office/officeart/2005/8/layout/vList6"/>
    <dgm:cxn modelId="{C0E5BCAC-00CF-4D13-B37B-5E40FD64E33E}" srcId="{01AA8657-C9BB-4F98-BF42-ADA99943F060}" destId="{FBFE5206-BEBD-4AA1-8BB8-00205F3EB53C}" srcOrd="0" destOrd="0" parTransId="{CD9C1BC0-7995-4F8C-9B98-B330B54C2F16}" sibTransId="{8D449BA3-B5B8-4FCD-B59E-E2C252065364}"/>
    <dgm:cxn modelId="{43AEC79C-4ECE-448D-AE73-2EFA1F79EAA6}" type="presParOf" srcId="{CF744E92-8E00-4A35-BD49-FCC6C2309B3B}" destId="{9F302E28-353F-4AA5-9072-C70B682EE39E}" srcOrd="0" destOrd="0" presId="urn:microsoft.com/office/officeart/2005/8/layout/vList6"/>
    <dgm:cxn modelId="{27382A0D-5108-4EC3-B3B7-935630F470B7}" type="presParOf" srcId="{9F302E28-353F-4AA5-9072-C70B682EE39E}" destId="{4BDD460F-82B4-4A11-AD77-981A92AFB094}" srcOrd="0" destOrd="0" presId="urn:microsoft.com/office/officeart/2005/8/layout/vList6"/>
    <dgm:cxn modelId="{46F3E31A-AEDA-4ADC-8570-1F7AD92E24D4}" type="presParOf" srcId="{9F302E28-353F-4AA5-9072-C70B682EE39E}" destId="{7143DBF9-5569-490F-85FF-86A11A53A270}" srcOrd="1" destOrd="0" presId="urn:microsoft.com/office/officeart/2005/8/layout/vList6"/>
    <dgm:cxn modelId="{E8820A07-21E6-416D-9480-1E2A8B15057F}" type="presParOf" srcId="{CF744E92-8E00-4A35-BD49-FCC6C2309B3B}" destId="{E6351688-03A0-4020-B3CE-06F1936F9E5A}" srcOrd="1" destOrd="0" presId="urn:microsoft.com/office/officeart/2005/8/layout/vList6"/>
    <dgm:cxn modelId="{E2A89960-A7E1-497B-AC05-25D67F1EE3A3}" type="presParOf" srcId="{CF744E92-8E00-4A35-BD49-FCC6C2309B3B}" destId="{4C5F4546-026A-4AEB-B3ED-999997596B73}" srcOrd="2" destOrd="0" presId="urn:microsoft.com/office/officeart/2005/8/layout/vList6"/>
    <dgm:cxn modelId="{81B30665-D03D-44CC-806D-53F64BB07604}" type="presParOf" srcId="{4C5F4546-026A-4AEB-B3ED-999997596B73}" destId="{58FE6CB9-BF03-4296-A919-436B6489A022}" srcOrd="0" destOrd="0" presId="urn:microsoft.com/office/officeart/2005/8/layout/vList6"/>
    <dgm:cxn modelId="{6C6EF93F-5593-471A-993F-5CCD5F2889CF}" type="presParOf" srcId="{4C5F4546-026A-4AEB-B3ED-999997596B73}" destId="{A8E36199-E072-4956-A2B9-309A9483BE14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43DBF9-5569-490F-85FF-86A11A53A270}">
      <dsp:nvSpPr>
        <dsp:cNvPr id="0" name=""/>
        <dsp:cNvSpPr/>
      </dsp:nvSpPr>
      <dsp:spPr>
        <a:xfrm>
          <a:off x="2464722" y="528"/>
          <a:ext cx="3697084" cy="2059431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275" tIns="41275" rIns="41275" bIns="41275" numCol="1" spcCol="1270" anchor="t" anchorCtr="0">
          <a:noAutofit/>
        </a:bodyPr>
        <a:lstStyle/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6500" kern="1200" dirty="0"/>
        </a:p>
      </dsp:txBody>
      <dsp:txXfrm>
        <a:off x="2464722" y="257957"/>
        <a:ext cx="2924797" cy="1544573"/>
      </dsp:txXfrm>
    </dsp:sp>
    <dsp:sp modelId="{4BDD460F-82B4-4A11-AD77-981A92AFB094}">
      <dsp:nvSpPr>
        <dsp:cNvPr id="0" name=""/>
        <dsp:cNvSpPr/>
      </dsp:nvSpPr>
      <dsp:spPr>
        <a:xfrm>
          <a:off x="36194" y="30616"/>
          <a:ext cx="2464722" cy="20594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smtClean="0"/>
            <a:t>глагол</a:t>
          </a:r>
          <a:endParaRPr lang="ru-RU" sz="3600" kern="1200" dirty="0"/>
        </a:p>
      </dsp:txBody>
      <dsp:txXfrm>
        <a:off x="136727" y="131149"/>
        <a:ext cx="2263656" cy="1858365"/>
      </dsp:txXfrm>
    </dsp:sp>
    <dsp:sp modelId="{A8E36199-E072-4956-A2B9-309A9483BE14}">
      <dsp:nvSpPr>
        <dsp:cNvPr id="0" name=""/>
        <dsp:cNvSpPr/>
      </dsp:nvSpPr>
      <dsp:spPr>
        <a:xfrm>
          <a:off x="2464722" y="2265902"/>
          <a:ext cx="3697084" cy="2059431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275" tIns="41275" rIns="41275" bIns="41275" numCol="1" spcCol="1270" anchor="t" anchorCtr="0">
          <a:noAutofit/>
        </a:bodyPr>
        <a:lstStyle/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6500" kern="1200" dirty="0"/>
        </a:p>
      </dsp:txBody>
      <dsp:txXfrm>
        <a:off x="2464722" y="2523331"/>
        <a:ext cx="2924797" cy="1544573"/>
      </dsp:txXfrm>
    </dsp:sp>
    <dsp:sp modelId="{58FE6CB9-BF03-4296-A919-436B6489A022}">
      <dsp:nvSpPr>
        <dsp:cNvPr id="0" name=""/>
        <dsp:cNvSpPr/>
      </dsp:nvSpPr>
      <dsp:spPr>
        <a:xfrm>
          <a:off x="0" y="2265902"/>
          <a:ext cx="2464722" cy="20594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Имя прилагательное</a:t>
          </a:r>
          <a:endParaRPr lang="ru-RU" sz="3200" kern="1200" dirty="0"/>
        </a:p>
      </dsp:txBody>
      <dsp:txXfrm>
        <a:off x="100533" y="2366435"/>
        <a:ext cx="2263656" cy="18583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43DBF9-5569-490F-85FF-86A11A53A270}">
      <dsp:nvSpPr>
        <dsp:cNvPr id="0" name=""/>
        <dsp:cNvSpPr/>
      </dsp:nvSpPr>
      <dsp:spPr>
        <a:xfrm>
          <a:off x="2464722" y="528"/>
          <a:ext cx="3697084" cy="2059431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kern="1200" dirty="0" smtClean="0"/>
            <a:t>1. действие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kern="1200" dirty="0" smtClean="0"/>
            <a:t>2. Вид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kern="1200" dirty="0" smtClean="0"/>
            <a:t>3. Возвратность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kern="1200" dirty="0" smtClean="0"/>
            <a:t>4. Время (наст, </a:t>
          </a:r>
          <a:r>
            <a:rPr lang="ru-RU" sz="2200" kern="1200" dirty="0" err="1" smtClean="0"/>
            <a:t>прош</a:t>
          </a:r>
          <a:r>
            <a:rPr lang="ru-RU" sz="2200" kern="1200" dirty="0" smtClean="0"/>
            <a:t>.)</a:t>
          </a:r>
          <a:endParaRPr lang="ru-RU" sz="2200" kern="1200" dirty="0"/>
        </a:p>
      </dsp:txBody>
      <dsp:txXfrm>
        <a:off x="2464722" y="257957"/>
        <a:ext cx="2924797" cy="1544573"/>
      </dsp:txXfrm>
    </dsp:sp>
    <dsp:sp modelId="{4BDD460F-82B4-4A11-AD77-981A92AFB094}">
      <dsp:nvSpPr>
        <dsp:cNvPr id="0" name=""/>
        <dsp:cNvSpPr/>
      </dsp:nvSpPr>
      <dsp:spPr>
        <a:xfrm>
          <a:off x="36194" y="30616"/>
          <a:ext cx="2464722" cy="20594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глагол</a:t>
          </a:r>
          <a:endParaRPr lang="ru-RU" sz="3600" kern="1200" dirty="0"/>
        </a:p>
      </dsp:txBody>
      <dsp:txXfrm>
        <a:off x="136727" y="131149"/>
        <a:ext cx="2263656" cy="1858365"/>
      </dsp:txXfrm>
    </dsp:sp>
    <dsp:sp modelId="{A8E36199-E072-4956-A2B9-309A9483BE14}">
      <dsp:nvSpPr>
        <dsp:cNvPr id="0" name=""/>
        <dsp:cNvSpPr/>
      </dsp:nvSpPr>
      <dsp:spPr>
        <a:xfrm>
          <a:off x="2464722" y="2265902"/>
          <a:ext cx="3697084" cy="2059431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kern="1200" dirty="0" smtClean="0"/>
            <a:t>1. вопрос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kern="1200" dirty="0" smtClean="0"/>
            <a:t>2. Род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kern="1200" dirty="0" smtClean="0"/>
            <a:t>3. Число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kern="1200" dirty="0" smtClean="0"/>
            <a:t>4. падеж</a:t>
          </a:r>
          <a:endParaRPr lang="ru-RU" sz="2200" kern="1200" dirty="0"/>
        </a:p>
      </dsp:txBody>
      <dsp:txXfrm>
        <a:off x="2464722" y="2523331"/>
        <a:ext cx="2924797" cy="1544573"/>
      </dsp:txXfrm>
    </dsp:sp>
    <dsp:sp modelId="{58FE6CB9-BF03-4296-A919-436B6489A022}">
      <dsp:nvSpPr>
        <dsp:cNvPr id="0" name=""/>
        <dsp:cNvSpPr/>
      </dsp:nvSpPr>
      <dsp:spPr>
        <a:xfrm>
          <a:off x="0" y="2265902"/>
          <a:ext cx="2464722" cy="20594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Имя прилагательное</a:t>
          </a:r>
          <a:endParaRPr lang="ru-RU" sz="3200" kern="1200" dirty="0"/>
        </a:p>
      </dsp:txBody>
      <dsp:txXfrm>
        <a:off x="100533" y="2366435"/>
        <a:ext cx="2263656" cy="18583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A51B3-9273-4F3E-9A28-FCE17A43E28C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C73BD-B436-494F-A933-93549A55BF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190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A51B3-9273-4F3E-9A28-FCE17A43E28C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C73BD-B436-494F-A933-93549A55BF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597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A51B3-9273-4F3E-9A28-FCE17A43E28C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C73BD-B436-494F-A933-93549A55BF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076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A51B3-9273-4F3E-9A28-FCE17A43E28C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C73BD-B436-494F-A933-93549A55BF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452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A51B3-9273-4F3E-9A28-FCE17A43E28C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C73BD-B436-494F-A933-93549A55BF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3762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A51B3-9273-4F3E-9A28-FCE17A43E28C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C73BD-B436-494F-A933-93549A55BF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055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A51B3-9273-4F3E-9A28-FCE17A43E28C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C73BD-B436-494F-A933-93549A55BF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845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A51B3-9273-4F3E-9A28-FCE17A43E28C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C73BD-B436-494F-A933-93549A55BF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013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A51B3-9273-4F3E-9A28-FCE17A43E28C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C73BD-B436-494F-A933-93549A55BF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882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A51B3-9273-4F3E-9A28-FCE17A43E28C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C73BD-B436-494F-A933-93549A55BF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331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A51B3-9273-4F3E-9A28-FCE17A43E28C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C73BD-B436-494F-A933-93549A55BF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1048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FA51B3-9273-4F3E-9A28-FCE17A43E28C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2C73BD-B436-494F-A933-93549A55BF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4618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Понятие о причастии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3892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Мальчик, бегущий по стадиону, вдруг споткнулся.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926020843"/>
              </p:ext>
            </p:extLst>
          </p:nvPr>
        </p:nvGraphicFramePr>
        <p:xfrm>
          <a:off x="789746" y="1832058"/>
          <a:ext cx="6161807" cy="43258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Овал 4"/>
          <p:cNvSpPr/>
          <p:nvPr/>
        </p:nvSpPr>
        <p:spPr>
          <a:xfrm>
            <a:off x="7348309" y="1843088"/>
            <a:ext cx="3184071" cy="31759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/>
              <a:t>прича-стие</a:t>
            </a:r>
            <a:endParaRPr lang="ru-RU" sz="4800" dirty="0" smtClean="0"/>
          </a:p>
          <a:p>
            <a:pPr algn="ctr"/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202838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1678" y="4470853"/>
            <a:ext cx="10515600" cy="4351338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Мальчик, который бегал по стадиону, вдруг споткнулся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						</a:t>
            </a:r>
            <a:endParaRPr lang="ru-RU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278191686"/>
              </p:ext>
            </p:extLst>
          </p:nvPr>
        </p:nvGraphicFramePr>
        <p:xfrm>
          <a:off x="699594" y="1407055"/>
          <a:ext cx="6161807" cy="43258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Овал 5"/>
          <p:cNvSpPr/>
          <p:nvPr/>
        </p:nvSpPr>
        <p:spPr>
          <a:xfrm>
            <a:off x="7348309" y="1843088"/>
            <a:ext cx="3184071" cy="31759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/>
              <a:t>прича-стие</a:t>
            </a:r>
            <a:endParaRPr lang="ru-RU" sz="4800" dirty="0" smtClean="0"/>
          </a:p>
          <a:p>
            <a:pPr algn="ctr"/>
            <a:endParaRPr lang="ru-RU" sz="4800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99594" y="436387"/>
            <a:ext cx="90109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Мальчик, бегущий по стадиону, вдруг споткнулся. </a:t>
            </a:r>
          </a:p>
        </p:txBody>
      </p:sp>
    </p:spTree>
    <p:extLst>
      <p:ext uri="{BB962C8B-B14F-4D97-AF65-F5344CB8AC3E}">
        <p14:creationId xmlns:p14="http://schemas.microsoft.com/office/powerpoint/2010/main" val="633721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6557" y="-230868"/>
            <a:ext cx="10515600" cy="1325563"/>
          </a:xfrm>
        </p:spPr>
        <p:txBody>
          <a:bodyPr/>
          <a:lstStyle/>
          <a:p>
            <a:pPr algn="ctr"/>
            <a:r>
              <a:rPr lang="ru-RU" dirty="0" smtClean="0"/>
              <a:t>Как понять, что перед нами причастие?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3463" y="1094694"/>
            <a:ext cx="10942865" cy="5526541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По вопросу (какой? Что делающий? Что сделавший?)</a:t>
            </a:r>
          </a:p>
          <a:p>
            <a:pPr marL="514350" indent="-514350">
              <a:buAutoNum type="arabicPeriod"/>
            </a:pPr>
            <a:r>
              <a:rPr lang="ru-RU" dirty="0" smtClean="0"/>
              <a:t>Причастие ВСЕГДА образовано от ГЛАГОЛА</a:t>
            </a:r>
            <a:r>
              <a:rPr lang="ru-RU" dirty="0" smtClean="0"/>
              <a:t>!!!</a:t>
            </a:r>
          </a:p>
          <a:p>
            <a:pPr marL="514350" indent="-514350">
              <a:buAutoNum type="arabicPeriod"/>
            </a:pPr>
            <a:r>
              <a:rPr lang="ru-RU" dirty="0" smtClean="0"/>
              <a:t>Особые суффиксы.</a:t>
            </a: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Построенный рабочими дом стоял долго. </a:t>
            </a:r>
          </a:p>
          <a:p>
            <a:pPr marL="0" indent="0">
              <a:buNone/>
            </a:pPr>
            <a:r>
              <a:rPr lang="ru-RU" dirty="0" smtClean="0"/>
              <a:t>Дом, который построили рабочие, стоял долго. </a:t>
            </a:r>
          </a:p>
          <a:p>
            <a:pPr marL="0" indent="0">
              <a:buNone/>
            </a:pPr>
            <a:r>
              <a:rPr lang="ru-RU" dirty="0" smtClean="0"/>
              <a:t>Человек, уважаемый другими, всегда подаёт хороший пример. </a:t>
            </a:r>
          </a:p>
          <a:p>
            <a:pPr marL="0" indent="0">
              <a:buNone/>
            </a:pPr>
            <a:r>
              <a:rPr lang="ru-RU" dirty="0" smtClean="0"/>
              <a:t>Человек, которого уважают другие, всегда подаёт хороший пример.</a:t>
            </a:r>
          </a:p>
          <a:p>
            <a:pPr marL="0" indent="0">
              <a:buNone/>
            </a:pPr>
            <a:r>
              <a:rPr lang="ru-RU" dirty="0" smtClean="0"/>
              <a:t>Нёсший тяжёлую сумку сторож остановился. </a:t>
            </a:r>
          </a:p>
          <a:p>
            <a:pPr marL="0" indent="0">
              <a:buNone/>
            </a:pPr>
            <a:r>
              <a:rPr lang="ru-RU" dirty="0" smtClean="0"/>
              <a:t>Сторож, который нёс тяжёлую сумку, остановился. </a:t>
            </a:r>
          </a:p>
          <a:p>
            <a:pPr marL="0" indent="0">
              <a:buNone/>
            </a:pPr>
            <a:r>
              <a:rPr lang="ru-RU" dirty="0" smtClean="0"/>
              <a:t>Платье, облитое горячим чаем, теперь сохло на сушилке. </a:t>
            </a:r>
          </a:p>
          <a:p>
            <a:pPr marL="0" indent="0">
              <a:buNone/>
            </a:pPr>
            <a:r>
              <a:rPr lang="ru-RU" dirty="0" smtClean="0"/>
              <a:t>Платье, которое облито горячим чаем, теперь сохнет на сушилке.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4996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668</TotalTime>
  <Words>169</Words>
  <Application>Microsoft Office PowerPoint</Application>
  <PresentationFormat>Широкоэкранный</PresentationFormat>
  <Paragraphs>37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Понятие о причастии</vt:lpstr>
      <vt:lpstr>Мальчик, бегущий по стадиону, вдруг споткнулся. </vt:lpstr>
      <vt:lpstr>Презентация PowerPoint</vt:lpstr>
      <vt:lpstr>Как понять, что перед нами причастие?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Понятие о причастии</dc:title>
  <dc:creator>Alecs Alecs</dc:creator>
  <cp:lastModifiedBy>Alecs Alecs</cp:lastModifiedBy>
  <cp:revision>11</cp:revision>
  <dcterms:created xsi:type="dcterms:W3CDTF">2022-10-11T10:59:05Z</dcterms:created>
  <dcterms:modified xsi:type="dcterms:W3CDTF">2022-10-16T10:52:06Z</dcterms:modified>
</cp:coreProperties>
</file>