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283" r:id="rId3"/>
    <p:sldId id="284" r:id="rId4"/>
    <p:sldId id="285" r:id="rId5"/>
    <p:sldId id="286" r:id="rId6"/>
    <p:sldId id="287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44AC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0272C-4AA6-4FCA-93C4-0ED77A7B4E8F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576A3-FA14-4896-9E73-A505474BF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119B6-4993-4C5D-B33E-960334A25F96}" type="datetimeFigureOut">
              <a:rPr lang="ru-RU" smtClean="0"/>
              <a:pPr/>
              <a:t>13.07.2009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41632-CB69-47F8-88B7-5CF04BBAA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4%20&#1082;&#1091;&#1088;&#1089;\&#1084;&#1072;&#1090;&#1072;&#1085;\&#1044;&#1077;&#1090;&#1089;&#1082;&#1072;&#1103;%20&#1074;&#1077;&#1089;&#1077;&#1083;&#1072;&#1103;%20&#1084;&#1091;&#1079;&#1099;&#1082;&#1072;%20-%20&#1074;&#1077;&#1089;&#1077;&#1083;&#1072;&#1103;%20&#1084;&#1091;&#1079;&#1099;&#1082;&#1072;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299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7812360" cy="2980928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«Мир освещается солнцем, а человек знанием»</a:t>
            </a:r>
            <a:endParaRPr lang="ru-RU" sz="6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«Речь, предложение, слово, звуки»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Когда возникает речь?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2348880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2348880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Что передают люди с помощью речи?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3212976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Какая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бывает речь? </a:t>
            </a:r>
            <a:endParaRPr lang="ru-RU" sz="3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95536" y="4005064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Из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чего состоит наша речь?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5536" y="4869160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Что вы знаете о предложении?</a:t>
            </a:r>
            <a:endParaRPr lang="ru-RU" sz="3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3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12776"/>
            <a:ext cx="8352928" cy="4464496"/>
          </a:xfrm>
          <a:prstGeom prst="rect">
            <a:avLst/>
          </a:prstGeom>
          <a:solidFill>
            <a:schemeClr val="bg1"/>
          </a:solidFill>
          <a:ln w="2571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2880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600" b="1" dirty="0" smtClean="0"/>
              <a:t>Звук </a:t>
            </a:r>
            <a:r>
              <a:rPr lang="ru-RU" sz="8600" b="1" dirty="0" smtClean="0"/>
              <a:t>[</a:t>
            </a:r>
            <a:r>
              <a:rPr lang="ru-RU" sz="8600" b="1" dirty="0" err="1" smtClean="0"/>
              <a:t>й</a:t>
            </a:r>
            <a:r>
              <a:rPr lang="ru-RU" sz="8600" b="1" dirty="0" smtClean="0"/>
              <a:t>'] всегда мягкий.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980728"/>
            <a:ext cx="3538736" cy="12961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000" b="1" i="1" dirty="0" smtClean="0"/>
              <a:t>ЗАЙКА</a:t>
            </a:r>
            <a:endParaRPr lang="ru-RU" sz="8000" b="1" i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88024" y="2708920"/>
            <a:ext cx="3600400" cy="148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ЗАИКА</a:t>
            </a:r>
            <a:endParaRPr kumimoji="0" lang="ru-RU" sz="8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ower (480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980728"/>
            <a:ext cx="3455632" cy="4502794"/>
          </a:xfrm>
          <a:prstGeom prst="rect">
            <a:avLst/>
          </a:prstGeom>
        </p:spPr>
      </p:pic>
      <p:pic>
        <p:nvPicPr>
          <p:cNvPr id="3" name="Детская веселая музыка - весел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504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2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8229600" cy="4525963"/>
          </a:xfrm>
        </p:spPr>
        <p:txBody>
          <a:bodyPr/>
          <a:lstStyle/>
          <a:p>
            <a:r>
              <a:rPr lang="ru-RU" sz="4400" b="1" i="1" dirty="0" smtClean="0">
                <a:solidFill>
                  <a:schemeClr val="bg1"/>
                </a:solidFill>
              </a:rPr>
              <a:t>Я смог..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Я запомнил..</a:t>
            </a:r>
          </a:p>
          <a:p>
            <a:r>
              <a:rPr lang="ru-RU" sz="4400" b="1" i="1" dirty="0" smtClean="0">
                <a:solidFill>
                  <a:schemeClr val="bg1"/>
                </a:solidFill>
              </a:rPr>
              <a:t>Мне понравилось…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65</Words>
  <Application>Microsoft Office PowerPoint</Application>
  <PresentationFormat>Экран (4:3)</PresentationFormat>
  <Paragraphs>14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«Речь, предложение, слово, звуки»</vt:lpstr>
      <vt:lpstr>ВНИМАНИЕ!</vt:lpstr>
      <vt:lpstr>Слайд 5</vt:lpstr>
      <vt:lpstr>Слайд 6</vt:lpstr>
      <vt:lpstr>Слайд 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44</cp:revision>
  <dcterms:created xsi:type="dcterms:W3CDTF">2017-03-22T15:36:16Z</dcterms:created>
  <dcterms:modified xsi:type="dcterms:W3CDTF">2009-07-12T20:44:50Z</dcterms:modified>
</cp:coreProperties>
</file>