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" r:id="rId2"/>
    <p:sldId id="297" r:id="rId3"/>
    <p:sldId id="295" r:id="rId4"/>
    <p:sldId id="298" r:id="rId5"/>
    <p:sldId id="299" r:id="rId6"/>
    <p:sldId id="300" r:id="rId7"/>
    <p:sldId id="302" r:id="rId8"/>
    <p:sldId id="29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61" d="100"/>
          <a:sy n="61" d="100"/>
        </p:scale>
        <p:origin x="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90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28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6015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60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1727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454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450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11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8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9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2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13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3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69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5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79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38815-315C-45AF-875E-991841DD966D}" type="datetimeFigureOut">
              <a:rPr lang="ru-RU" smtClean="0"/>
              <a:pPr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0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ЭМОЦИОНАЛЬНАЯ ОБРАЗОВАТЕЛЬНАЯ СРЕДА КАК УСЛОВИЕ РАЗВИТИЯ ЛИЧНОСТИ РЕБЁНКА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126976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Рудь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Светлана Петровна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48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ea typeface="Roboto Light" pitchFamily="2" charset="0"/>
                <a:cs typeface="Times New Roman" pitchFamily="18" charset="0"/>
              </a:rPr>
              <a:t>Цель исследования</a:t>
            </a:r>
            <a:endParaRPr lang="ru-RU" sz="36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  <p:sp>
        <p:nvSpPr>
          <p:cNvPr id="24" name="Содержимое 23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8496944" cy="48245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исследование эмоциональной образовательной среды как условие развития личности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эмоциональная образовательная среда.</a:t>
            </a: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особенности развития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личности ребенка.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2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ea typeface="Roboto Light" pitchFamily="2" charset="0"/>
                <a:cs typeface="Times New Roman" pitchFamily="18" charset="0"/>
              </a:rPr>
              <a:t>Задачи исследования</a:t>
            </a:r>
            <a:endParaRPr lang="ru-RU" sz="36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  <p:sp>
        <p:nvSpPr>
          <p:cNvPr id="24" name="Содержимое 23"/>
          <p:cNvSpPr>
            <a:spLocks noGrp="1"/>
          </p:cNvSpPr>
          <p:nvPr>
            <p:ph sz="half" idx="1"/>
          </p:nvPr>
        </p:nvSpPr>
        <p:spPr>
          <a:xfrm>
            <a:off x="179512" y="692696"/>
            <a:ext cx="8784976" cy="4525963"/>
          </a:xfrm>
        </p:spPr>
        <p:txBody>
          <a:bodyPr>
            <a:noAutofit/>
          </a:bodyPr>
          <a:lstStyle/>
          <a:p>
            <a:pPr marL="0" lvl="0" indent="558800" algn="just">
              <a:spcBef>
                <a:spcPts val="0"/>
              </a:spcBef>
              <a:buFont typeface="+mj-lt"/>
              <a:buAutoNum type="arabicPeriod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Провести теоретический анализ понятий «Образовательная и эмоциональная образовательная среда».</a:t>
            </a:r>
          </a:p>
          <a:p>
            <a:pPr marL="0" lvl="0" indent="558800" algn="just">
              <a:spcBef>
                <a:spcPts val="0"/>
              </a:spcBef>
              <a:buFont typeface="+mj-lt"/>
              <a:buAutoNum type="arabicPeriod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Описать психологическую характеристику развития личности ребенка в современной психолого-педагогической литературе.</a:t>
            </a:r>
          </a:p>
          <a:p>
            <a:pPr marL="0" lvl="0" indent="558800" algn="just">
              <a:spcBef>
                <a:spcPts val="0"/>
              </a:spcBef>
              <a:buFont typeface="+mj-lt"/>
              <a:buAutoNum type="arabicPeriod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Описать характеристику развития личности ребенка в эмоциональной образовательной среде, во взаимоотношениях с родителями и педагогами и со сверстниками.</a:t>
            </a:r>
          </a:p>
          <a:p>
            <a:pPr marL="0" lvl="0" indent="558800" algn="just">
              <a:spcBef>
                <a:spcPts val="0"/>
              </a:spcBef>
              <a:buFont typeface="+mj-lt"/>
              <a:buAutoNum type="arabicPeriod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Подобрать методы и методики исследования эмоциональной образовательной среды в развитии личности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0" y="44624"/>
            <a:ext cx="9036496" cy="692696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Теоретический анализ подходов к проблеме эмоциональной образовательной </a:t>
            </a:r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среды</a:t>
            </a:r>
            <a:endParaRPr lang="ru-RU" sz="20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  <p:sp>
        <p:nvSpPr>
          <p:cNvPr id="24" name="Содержимое 23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8856984" cy="4464496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Понятие «образовательная среда» – специально организованная целенаправленная среда, обеспечивающая формирование личности по определенному образцу.</a:t>
            </a:r>
          </a:p>
          <a:p>
            <a:pPr algn="just"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Эмоциональность образовательной среды характеризует эмоциональную атмосферу, в которой развивается ребенок при соотношении в ней эмоционального и рационального компонентов.</a:t>
            </a:r>
          </a:p>
        </p:txBody>
      </p:sp>
    </p:spTree>
    <p:extLst>
      <p:ext uri="{BB962C8B-B14F-4D97-AF65-F5344CB8AC3E}">
        <p14:creationId xmlns:p14="http://schemas.microsoft.com/office/powerpoint/2010/main" val="52641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Методы исследования эмоциональной образовательной среды как условие развития личности ребёнка</a:t>
            </a:r>
            <a:endParaRPr lang="ru-RU" sz="24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095122"/>
            <a:ext cx="8964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Диагностический пакет, совмещающий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психологические тесты и новые авторские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методики</a:t>
            </a:r>
          </a:p>
          <a:p>
            <a:pPr marL="457200" indent="-457200" algn="just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Наблюдение, беседа – определенные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типы осуществления учебного взаимодействия учителей и детей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уроках.</a:t>
            </a:r>
          </a:p>
          <a:p>
            <a:pPr marL="457200" indent="-457200" algn="just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анкет – источник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знаний о личностной адаптации учащихся к своей школе, их эмоциональном отношении к учению, доминирующей школьной мотивации</a:t>
            </a:r>
          </a:p>
        </p:txBody>
      </p:sp>
    </p:spTree>
    <p:extLst>
      <p:ext uri="{BB962C8B-B14F-4D97-AF65-F5344CB8AC3E}">
        <p14:creationId xmlns:p14="http://schemas.microsoft.com/office/powerpoint/2010/main" val="368877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Методики исследования эмоциональной образовательной среды как условие развития личности ребенка</a:t>
            </a:r>
            <a:endParaRPr lang="ru-RU" sz="24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7240" y="1124744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Методика определения самооценки и уровня притязаний. </a:t>
            </a:r>
          </a:p>
          <a:p>
            <a:pPr algn="just">
              <a:spcAft>
                <a:spcPts val="12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Методика диагностики эмоционального отношения к учению» (модифицированная анкета школьной тревожности). </a:t>
            </a:r>
          </a:p>
          <a:p>
            <a:pPr algn="just">
              <a:spcAft>
                <a:spcPts val="12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Методика представлена в форме анкеты, ее можно проводить с учащимися 5-9 классов. </a:t>
            </a:r>
          </a:p>
          <a:p>
            <a:pPr algn="just">
              <a:spcAft>
                <a:spcPts val="1200"/>
              </a:spcAft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А.Д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Андреевой 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А.М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Прихожан.</a:t>
            </a:r>
          </a:p>
        </p:txBody>
      </p:sp>
    </p:spTree>
    <p:extLst>
      <p:ext uri="{BB962C8B-B14F-4D97-AF65-F5344CB8AC3E}">
        <p14:creationId xmlns:p14="http://schemas.microsoft.com/office/powerpoint/2010/main" val="8598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выводы:</a:t>
            </a:r>
            <a:endParaRPr lang="ru-RU" sz="32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980728"/>
            <a:ext cx="878497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Главной задачей обеспечения эмоциональной образовательной среды является минимизация эмоции страха, увеличения переживаний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радости.</a:t>
            </a:r>
          </a:p>
          <a:p>
            <a:pPr algn="just">
              <a:spcAft>
                <a:spcPts val="180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методик исследования эмоциональной образовательной среды направлен на исследование эмоционального отношения к учению.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80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Характеристики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эмоционального отношения учащихся к учению могут выступать в качестве дифференциальных показателей различных образовательных сред.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2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6926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Roboto Light" pitchFamily="2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latin typeface="Times New Roman" pitchFamily="18" charset="0"/>
              <a:ea typeface="Roboto Light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795</TotalTime>
  <Words>304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Roboto Light</vt:lpstr>
      <vt:lpstr>Times New Roman</vt:lpstr>
      <vt:lpstr>Trebuchet MS</vt:lpstr>
      <vt:lpstr>Wingdings</vt:lpstr>
      <vt:lpstr>Wingdings 3</vt:lpstr>
      <vt:lpstr>Аспект</vt:lpstr>
      <vt:lpstr>ЭМОЦИОНАЛЬНАЯ ОБРАЗОВАТЕЛЬНАЯ СРЕДА КАК УСЛОВИЕ РАЗВИТИЯ ЛИЧНОСТИ РЕБЁНКА</vt:lpstr>
      <vt:lpstr>Цель исследования</vt:lpstr>
      <vt:lpstr>Задачи исследования</vt:lpstr>
      <vt:lpstr>Теоретический анализ подходов к проблеме эмоциональной образовательной среды</vt:lpstr>
      <vt:lpstr>Методы исследования эмоциональной образовательной среды как условие развития личности ребёнка</vt:lpstr>
      <vt:lpstr>Методики исследования эмоциональной образовательной среды как условие развития личности ребенка</vt:lpstr>
      <vt:lpstr>Основные выводы:</vt:lpstr>
      <vt:lpstr>Спасибо за внимание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Rud_Svetlana</cp:lastModifiedBy>
  <cp:revision>89</cp:revision>
  <dcterms:created xsi:type="dcterms:W3CDTF">2017-06-19T16:10:24Z</dcterms:created>
  <dcterms:modified xsi:type="dcterms:W3CDTF">2021-10-15T11:38:01Z</dcterms:modified>
</cp:coreProperties>
</file>