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89" d="100"/>
          <a:sy n="89" d="100"/>
        </p:scale>
        <p:origin x="-102" y="-4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29.11.2022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Объект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29.11.2022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29.11.2022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29.11.2022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Объект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29.11.2022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29.11.2022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29.11.2022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29.11.2022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060848"/>
            <a:ext cx="8229600" cy="2304256"/>
          </a:xfrm>
        </p:spPr>
        <p:txBody>
          <a:bodyPr>
            <a:noAutofit/>
          </a:bodyPr>
          <a:lstStyle/>
          <a:p>
            <a:pPr algn="ctr"/>
            <a:r>
              <a:rPr lang="ru-RU" sz="48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 способов избежать головную боль в аттестационный период</a:t>
            </a:r>
            <a:endParaRPr lang="ru-RU" sz="4800" b="1" i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 descr="&amp;Kcy;&amp;acy;&amp;rcy;&amp;softcy;&amp;iecy;&amp;rcy;&amp;acy; &amp;vcy; &amp;kcy;&amp;ocy;&amp;mcy;&amp;pcy;&amp;acy;&amp;ncy;&amp;icy;&amp;icy;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4365104"/>
            <a:ext cx="2377440" cy="237744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5380720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200" dirty="0" smtClean="0">
                <a:solidFill>
                  <a:srgbClr val="4E3B30"/>
                </a:solidFill>
              </a:rPr>
              <a:t>1 </a:t>
            </a:r>
            <a:r>
              <a:rPr lang="ru-RU" sz="2200" dirty="0">
                <a:solidFill>
                  <a:srgbClr val="4E3B30"/>
                </a:solidFill>
              </a:rPr>
              <a:t>Проблема </a:t>
            </a:r>
            <a:r>
              <a:rPr lang="ru-RU" sz="2200" dirty="0" smtClean="0">
                <a:solidFill>
                  <a:srgbClr val="4E3B30"/>
                </a:solidFill>
              </a:rPr>
              <a:t>                                                       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 способ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Объект 4" descr="&amp;Mcy;&amp;ocy;&amp;icy; &amp;mcy;&amp;acy;&amp;lcy;&amp;iecy;&amp;ncy;&amp;softcy;&amp;kcy;&amp;icy;&amp;iecy; &amp;pcy;&amp;rcy;&amp;ocy;&amp;zcy;&amp;ycy; - &amp;Dcy;&amp;acy;&amp;vcy;&amp;acy;&amp;jcy;&amp;tcy;&amp;iecy; &amp;Scy;&amp;Ocy;&amp;Mcy;&amp;Ncy;&amp;IEcy;&amp;Vcy;&amp;Acy;&amp;Tcy;&amp;SOFTcy;&amp;Scy;&amp;YAcy;!"/>
          <p:cNvPicPr>
            <a:picLocks noGrp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772817"/>
            <a:ext cx="3312368" cy="2736304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508104" y="4983559"/>
            <a:ext cx="3369196" cy="117120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1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Методическое сопровождение, мотивация к участию в различных мероприятиях</a:t>
            </a:r>
            <a:endParaRPr lang="ru-RU" sz="18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11560" y="4983559"/>
            <a:ext cx="324036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Неумение            </a:t>
            </a: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мобилизовать собственные силы 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сбор </a:t>
            </a: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материала портфолио</a:t>
            </a:r>
            <a:endParaRPr lang="ru-RU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Стрелка вправо 6"/>
          <p:cNvSpPr/>
          <p:nvPr/>
        </p:nvSpPr>
        <p:spPr>
          <a:xfrm>
            <a:off x="4211960" y="3140968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Рисунок 7" descr="&amp;Vcy; &amp;bcy;&amp;icy;&amp;bcy;&amp;lcy;&amp;icy;&amp;ocy;&amp;tcy;&amp;iecy;&amp;kcy;&amp;ucy; &amp;Pcy;&amp;Gcy;&amp;Icy;&amp;Icy;&amp;Kcy; &amp;tcy;&amp;rcy;&amp;iecy;&amp;bcy;&amp;ucy;&amp;iecy;&amp;tcy;&amp;scy;&amp;yacy; &amp;scy;&amp;ocy;&amp;tcy;&amp;rcy;&amp;ucy;&amp;dcy;&amp;ncy;&amp;icy;&amp;kcy; &amp;chcy;&amp;icy;&amp;tcy;&amp;acy;&amp;lcy;&amp;softcy;&amp;ncy;&amp;ocy;&amp;gcy;&amp;ocy; &amp;zcy;&amp;acy;&amp;lcy;&amp;acy; &amp;Pcy;&amp;iecy;&amp;rcy;&amp;mcy;&amp;scy;…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1628801"/>
            <a:ext cx="3240360" cy="266429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3222351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200" dirty="0" smtClean="0">
                <a:solidFill>
                  <a:srgbClr val="4E3B30"/>
                </a:solidFill>
              </a:rPr>
              <a:t>2 </a:t>
            </a:r>
            <a:r>
              <a:rPr lang="ru-RU" sz="2200" dirty="0">
                <a:solidFill>
                  <a:srgbClr val="4E3B30"/>
                </a:solidFill>
              </a:rPr>
              <a:t>Проблема </a:t>
            </a:r>
            <a:r>
              <a:rPr lang="ru-RU" sz="2200" dirty="0" smtClean="0">
                <a:solidFill>
                  <a:srgbClr val="4E3B30"/>
                </a:solidFill>
              </a:rPr>
              <a:t>                                                      </a:t>
            </a:r>
            <a:r>
              <a:rPr lang="ru-RU" dirty="0" smtClean="0"/>
              <a:t>2 </a:t>
            </a:r>
            <a:r>
              <a:rPr lang="ru-RU" dirty="0">
                <a:solidFill>
                  <a:srgbClr val="4E3B3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способ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043608" y="5229200"/>
            <a:ext cx="2448272" cy="1095400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1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Недостаточная компьютерная грамотность</a:t>
            </a:r>
            <a:endParaRPr lang="ru-RU" sz="18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652120" y="5157192"/>
            <a:ext cx="2520280" cy="116740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Помощь коллег, </a:t>
            </a:r>
          </a:p>
          <a:p>
            <a:pPr marL="0" indent="0" algn="ctr">
              <a:buNone/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курсы ИКТ</a:t>
            </a: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Объект 4" descr="&amp;Mcy;&amp;ocy;&amp;icy; &amp;mcy;&amp;acy;&amp;lcy;&amp;iecy;&amp;ncy;&amp;softcy;&amp;kcy;&amp;icy;&amp;iecy; &amp;pcy;&amp;rcy;&amp;ocy;&amp;zcy;&amp;ycy; - &amp;Dcy;&amp;acy;&amp;vcy;&amp;acy;&amp;jcy;&amp;tcy;&amp;iecy; &amp;Scy;&amp;Ocy;&amp;Mcy;&amp;Ncy;&amp;IEcy;&amp;Vcy;&amp;Acy;&amp;Tcy;&amp;SOFTcy;&amp;Scy;&amp;YAcy;!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772817"/>
            <a:ext cx="3096344" cy="2592287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Стрелка вправо 5"/>
          <p:cNvSpPr/>
          <p:nvPr/>
        </p:nvSpPr>
        <p:spPr>
          <a:xfrm>
            <a:off x="3851920" y="3023244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Рисунок 6" descr="&amp;Kcy;&amp;ocy;&amp;lcy;&amp;lcy;&amp;iecy;&amp;gcy;&amp;icy; &amp;scy;&amp;pcy;&amp;iecy;&amp;shcy;&amp;acy;&amp;tcy; &amp;ncy;&amp;acy; &amp;pcy;&amp;ocy;&amp;mcy;&amp;ocy;&amp;shchcy;&amp;softcy; - myJOB.BY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1772817"/>
            <a:ext cx="3168352" cy="259228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8637427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200" dirty="0" smtClean="0">
                <a:solidFill>
                  <a:srgbClr val="4E3B30"/>
                </a:solidFill>
              </a:rPr>
              <a:t>3 </a:t>
            </a:r>
            <a:r>
              <a:rPr lang="ru-RU" sz="2200" dirty="0">
                <a:solidFill>
                  <a:srgbClr val="4E3B30"/>
                </a:solidFill>
              </a:rPr>
              <a:t>Проблема </a:t>
            </a:r>
            <a:r>
              <a:rPr lang="ru-RU" sz="2200" dirty="0" smtClean="0">
                <a:solidFill>
                  <a:srgbClr val="4E3B30"/>
                </a:solidFill>
              </a:rPr>
              <a:t>                                                   </a:t>
            </a:r>
            <a:r>
              <a:rPr lang="ru-RU" dirty="0" smtClean="0"/>
              <a:t>3 </a:t>
            </a:r>
            <a:r>
              <a:rPr lang="ru-RU" dirty="0">
                <a:solidFill>
                  <a:srgbClr val="4E3B3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способ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755576" y="5157192"/>
            <a:ext cx="2880320" cy="1167408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1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Отсутствие ИКТ базы, доступа в интернет</a:t>
            </a:r>
            <a:endParaRPr lang="ru-RU" sz="18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724128" y="5301208"/>
            <a:ext cx="2808312" cy="102339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1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Наличие средств ИКТ в свободном пользовании</a:t>
            </a:r>
            <a:endParaRPr lang="ru-RU" sz="18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Объект 4" descr="&amp;Mcy;&amp;ocy;&amp;icy; &amp;mcy;&amp;acy;&amp;lcy;&amp;iecy;&amp;ncy;&amp;softcy;&amp;kcy;&amp;icy;&amp;iecy; &amp;pcy;&amp;rcy;&amp;ocy;&amp;zcy;&amp;ycy; - &amp;Dcy;&amp;acy;&amp;vcy;&amp;acy;&amp;jcy;&amp;tcy;&amp;iecy; &amp;Scy;&amp;Ocy;&amp;Mcy;&amp;Ncy;&amp;IEcy;&amp;Vcy;&amp;Acy;&amp;Tcy;&amp;SOFTcy;&amp;Scy;&amp;YAcy;!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772817"/>
            <a:ext cx="2952328" cy="2592287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Стрелка вправо 5"/>
          <p:cNvSpPr/>
          <p:nvPr/>
        </p:nvSpPr>
        <p:spPr>
          <a:xfrm>
            <a:off x="3995936" y="3066323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Рисунок 6" descr="&amp;Icy;&amp;gcy;&amp;rcy;&amp;ocy;&amp;vcy;&amp;ocy;&amp;jcy; &amp;kcy;&amp;ocy;&amp;mcy;&amp;pcy;&amp;softcy;&amp;yucy;&amp;tcy;&amp;iecy;&amp;rcy; &amp;dcy;&amp;lcy;&amp;yacy; &amp;icy;&amp;gcy;&amp;rcy; 2013 &amp;gcy;&amp;ocy;&amp;dcy;&amp;acy;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1772817"/>
            <a:ext cx="3312368" cy="259228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7528514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400" dirty="0" smtClean="0"/>
              <a:t>4 Проблема                                                                  </a:t>
            </a:r>
            <a:r>
              <a:rPr lang="ru-RU" dirty="0" smtClean="0"/>
              <a:t>4 </a:t>
            </a:r>
            <a:r>
              <a:rPr lang="ru-RU" dirty="0">
                <a:solidFill>
                  <a:srgbClr val="4E3B3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способ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971600" y="5085184"/>
            <a:ext cx="2088232" cy="1239416"/>
          </a:xfrm>
        </p:spPr>
        <p:txBody>
          <a:bodyPr>
            <a:normAutofit fontScale="85000" lnSpcReduction="20000"/>
          </a:bodyPr>
          <a:lstStyle/>
          <a:p>
            <a:pPr marL="0" indent="0" algn="just">
              <a:buNone/>
            </a:pPr>
            <a:r>
              <a:rPr lang="ru-RU" sz="1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Большая загруженность педагога</a:t>
            </a:r>
            <a:endParaRPr lang="ru-RU" sz="18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292080" y="5085184"/>
            <a:ext cx="3699520" cy="1239416"/>
          </a:xfrm>
        </p:spPr>
        <p:txBody>
          <a:bodyPr>
            <a:normAutofit fontScale="85000" lnSpcReduction="20000"/>
          </a:bodyPr>
          <a:lstStyle/>
          <a:p>
            <a:pPr marL="0" indent="0" algn="just">
              <a:buNone/>
            </a:pPr>
            <a:r>
              <a:rPr lang="ru-RU" sz="1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Привлечение </a:t>
            </a:r>
            <a:r>
              <a:rPr lang="ru-RU" sz="1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других </a:t>
            </a:r>
            <a:r>
              <a:rPr lang="ru-RU" sz="1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педагогов к проведению мероприятий с целью освобождения  аттестующегося педагога  на время оформления портфолио, грамотное планирование своего времени, действие по намеченному плану</a:t>
            </a:r>
            <a:endParaRPr lang="ru-RU" sz="18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Объект 4" descr="&amp;Mcy;&amp;ocy;&amp;icy; &amp;mcy;&amp;acy;&amp;lcy;&amp;iecy;&amp;ncy;&amp;softcy;&amp;kcy;&amp;icy;&amp;iecy; &amp;pcy;&amp;rcy;&amp;ocy;&amp;zcy;&amp;ycy; - &amp;Dcy;&amp;acy;&amp;vcy;&amp;acy;&amp;jcy;&amp;tcy;&amp;iecy; &amp;Scy;&amp;Ocy;&amp;Mcy;&amp;Ncy;&amp;IEcy;&amp;Vcy;&amp;Acy;&amp;Tcy;&amp;SOFTcy;&amp;Scy;&amp;YAcy;!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844824"/>
            <a:ext cx="2952328" cy="2592287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Стрелка вправо 5"/>
          <p:cNvSpPr/>
          <p:nvPr/>
        </p:nvSpPr>
        <p:spPr>
          <a:xfrm>
            <a:off x="3923928" y="3066323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Рисунок 7" descr="&amp;Acy;&amp;Vcy;&amp;Tcy;&amp;Ocy;&amp;Rcy;&amp;Acy;&amp;Dcy;&amp;Icy;&amp;Ocy;-&amp;Tcy;&amp;YUcy;&amp;Mcy;&amp;IEcy;&amp;Ncy;&amp;SOFTcy; (106,1FM) - &amp;Ocy;&amp;Fcy;&amp;Icy;&amp;TScy;&amp;Icy;&amp;Acy;&amp;Lcy;&amp;SOFTcy;&amp;Ncy;&amp;Acy;&amp;YAcy; &amp;Gcy;&amp;Rcy;&amp;Ucy;&amp;Pcy;&amp;Pcy;&amp;Acy; &amp;Vcy;&amp;Kcy;&amp;ocy;&amp;ncy;&amp;tcy;&amp;acy;&amp;kcy;&amp;tcy;&amp;iecy;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1772817"/>
            <a:ext cx="3672408" cy="259228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5764374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200" dirty="0" smtClean="0">
                <a:solidFill>
                  <a:srgbClr val="4E3B30"/>
                </a:solidFill>
              </a:rPr>
              <a:t>5 </a:t>
            </a:r>
            <a:r>
              <a:rPr lang="ru-RU" sz="2200" dirty="0">
                <a:solidFill>
                  <a:srgbClr val="4E3B30"/>
                </a:solidFill>
              </a:rPr>
              <a:t>Проблема                                                                  </a:t>
            </a:r>
            <a:r>
              <a:rPr lang="ru-RU" sz="3200" dirty="0" smtClean="0">
                <a:solidFill>
                  <a:srgbClr val="4E3B30"/>
                </a:solidFill>
              </a:rPr>
              <a:t>5 </a:t>
            </a:r>
            <a:r>
              <a:rPr lang="ru-RU" sz="3200" dirty="0">
                <a:solidFill>
                  <a:srgbClr val="4E3B3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способ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11560" y="5157192"/>
            <a:ext cx="2467000" cy="1167408"/>
          </a:xfrm>
        </p:spPr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ru-RU" sz="1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Неуверенность в собственных силах, пессимистический настрой</a:t>
            </a:r>
            <a:endParaRPr lang="ru-RU" sz="18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508104" y="5301208"/>
            <a:ext cx="2880320" cy="1023392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ru-RU" sz="1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Моральная поддержка, похвала, нацеливание на успех</a:t>
            </a:r>
            <a:endParaRPr lang="ru-RU" sz="18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Объект 4" descr="&amp;Mcy;&amp;ocy;&amp;icy; &amp;mcy;&amp;acy;&amp;lcy;&amp;iecy;&amp;ncy;&amp;softcy;&amp;kcy;&amp;icy;&amp;iecy; &amp;pcy;&amp;rcy;&amp;ocy;&amp;zcy;&amp;ycy; - &amp;Dcy;&amp;acy;&amp;vcy;&amp;acy;&amp;jcy;&amp;tcy;&amp;iecy; &amp;Scy;&amp;Ocy;&amp;Mcy;&amp;Ncy;&amp;IEcy;&amp;Vcy;&amp;Acy;&amp;Tcy;&amp;SOFTcy;&amp;Scy;&amp;YAcy;!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844824"/>
            <a:ext cx="2952328" cy="2592287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Стрелка вправо 5"/>
          <p:cNvSpPr/>
          <p:nvPr/>
        </p:nvSpPr>
        <p:spPr>
          <a:xfrm>
            <a:off x="4211960" y="3098362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Рисунок 6" descr="&amp;Pcy;&amp;ucy;&amp;bcy;&amp;lcy;&amp;icy;&amp;kcy;&amp;acy;&amp;tscy;&amp;icy;&amp;icy; &amp;Rcy;&amp;acy;&amp;zcy;&amp;vcy;&amp;icy;&amp;tcy;&amp;icy;&amp;iecy; &amp;bcy;&amp;icy;&amp;zcy;&amp;ncy;&amp;iecy;&amp;scy;&amp;acy; &amp;Ucy; &amp;bcy;&amp;icy;&amp;zcy;&amp;ncy;&amp;iecy;&amp;scy;-&amp;lcy;&amp;iecy;&amp;dcy;&amp;icy; &amp;dcy;&amp;iecy;&amp;lcy;&amp;acy; &amp;icy;&amp;dcy;&amp;ucy;&amp;tcy; &amp;vcy; &amp;gcy;&amp;ocy;&amp;rcy;&amp;ucy;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1626163"/>
            <a:ext cx="2016224" cy="28803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95117704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42</TotalTime>
  <Words>109</Words>
  <Application>Microsoft Office PowerPoint</Application>
  <PresentationFormat>Экран (4:3)</PresentationFormat>
  <Paragraphs>17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Трек</vt:lpstr>
      <vt:lpstr>5 способов избежать головную боль в аттестационный период</vt:lpstr>
      <vt:lpstr>1 Проблема                                                         1 способ</vt:lpstr>
      <vt:lpstr>2 Проблема                                                       2 способ</vt:lpstr>
      <vt:lpstr>3 Проблема                                                    3 способ</vt:lpstr>
      <vt:lpstr>4 Проблема                                                                  4 способ</vt:lpstr>
      <vt:lpstr>5 Проблема                                                                  5 способ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5 способов избежать головной боли</dc:title>
  <dc:creator>marina</dc:creator>
  <cp:lastModifiedBy>marina</cp:lastModifiedBy>
  <cp:revision>9</cp:revision>
  <dcterms:created xsi:type="dcterms:W3CDTF">2014-11-11T11:37:44Z</dcterms:created>
  <dcterms:modified xsi:type="dcterms:W3CDTF">2022-11-29T10:51:01Z</dcterms:modified>
</cp:coreProperties>
</file>