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65" r:id="rId5"/>
    <p:sldId id="266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BC621B-DD50-4D6C-825E-C8F5F6F1739C}" v="10" dt="2022-11-03T13:19:03.372"/>
    <p1510:client id="{8DB3BCDB-B781-4483-958E-4EF3893739F5}" v="115" dt="2022-11-02T14:49:28.102"/>
    <p1510:client id="{CA184CA1-238A-427F-930F-23F483365066}" v="1130" dt="2022-11-02T14:19:41.3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5C5676-9DDB-4531-A151-171DC7923FB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49D6D60-8B7E-4041-8423-EC2AEA737ABA}">
      <dgm:prSet/>
      <dgm:spPr/>
      <dgm:t>
        <a:bodyPr/>
        <a:lstStyle/>
        <a:p>
          <a:r>
            <a:rPr lang="ru-RU" dirty="0"/>
            <a:t>1. Плавление                                  </a:t>
          </a:r>
        </a:p>
      </dgm:t>
    </dgm:pt>
    <dgm:pt modelId="{0BC3E57B-D778-429F-8AAD-A6475874EC39}" type="parTrans" cxnId="{22F51515-681E-4A14-8B76-8090560C88C9}">
      <dgm:prSet/>
      <dgm:spPr/>
      <dgm:t>
        <a:bodyPr/>
        <a:lstStyle/>
        <a:p>
          <a:endParaRPr lang="en-US"/>
        </a:p>
      </dgm:t>
    </dgm:pt>
    <dgm:pt modelId="{201E3B1A-EAD9-4ED1-B081-E9DE8D358750}" type="sibTrans" cxnId="{22F51515-681E-4A14-8B76-8090560C88C9}">
      <dgm:prSet/>
      <dgm:spPr/>
      <dgm:t>
        <a:bodyPr/>
        <a:lstStyle/>
        <a:p>
          <a:endParaRPr lang="en-US"/>
        </a:p>
      </dgm:t>
    </dgm:pt>
    <dgm:pt modelId="{89328B57-AA23-420F-9A9F-966B67D9E6AA}">
      <dgm:prSet/>
      <dgm:spPr/>
      <dgm:t>
        <a:bodyPr/>
        <a:lstStyle/>
        <a:p>
          <a:r>
            <a:rPr lang="ru-RU" dirty="0"/>
            <a:t>2. Кристаллизация                      </a:t>
          </a:r>
          <a:endParaRPr lang="en-US" dirty="0"/>
        </a:p>
      </dgm:t>
    </dgm:pt>
    <dgm:pt modelId="{99789656-1C56-4973-8673-83A85ABDADB5}" type="parTrans" cxnId="{1FCE6AB0-C393-4909-BE8F-67430801A0B3}">
      <dgm:prSet/>
      <dgm:spPr/>
      <dgm:t>
        <a:bodyPr/>
        <a:lstStyle/>
        <a:p>
          <a:endParaRPr lang="en-US"/>
        </a:p>
      </dgm:t>
    </dgm:pt>
    <dgm:pt modelId="{3A112169-AB02-4411-873D-47F605F4B29A}" type="sibTrans" cxnId="{1FCE6AB0-C393-4909-BE8F-67430801A0B3}">
      <dgm:prSet/>
      <dgm:spPr/>
      <dgm:t>
        <a:bodyPr/>
        <a:lstStyle/>
        <a:p>
          <a:endParaRPr lang="en-US"/>
        </a:p>
      </dgm:t>
    </dgm:pt>
    <dgm:pt modelId="{12D56C4B-6268-4C78-BABC-522EA76D425D}">
      <dgm:prSet/>
      <dgm:spPr/>
      <dgm:t>
        <a:bodyPr/>
        <a:lstStyle/>
        <a:p>
          <a:r>
            <a:rPr lang="ru-RU" dirty="0"/>
            <a:t>3. Q = </a:t>
          </a:r>
          <a:r>
            <a:rPr lang="ru-RU" dirty="0" err="1"/>
            <a:t>cm</a:t>
          </a:r>
          <a:r>
            <a:rPr lang="ru-RU" dirty="0"/>
            <a:t> (t2 – t1)</a:t>
          </a:r>
          <a:endParaRPr lang="en-US" dirty="0"/>
        </a:p>
      </dgm:t>
    </dgm:pt>
    <dgm:pt modelId="{2A17E0C1-617C-432F-8DB0-880895CDA286}" type="parTrans" cxnId="{F2E8A17B-4A1C-401D-8F4F-23B27ACA2C2D}">
      <dgm:prSet/>
      <dgm:spPr/>
      <dgm:t>
        <a:bodyPr/>
        <a:lstStyle/>
        <a:p>
          <a:endParaRPr lang="en-US"/>
        </a:p>
      </dgm:t>
    </dgm:pt>
    <dgm:pt modelId="{96E42B6A-A75F-4014-9CE5-515EEA0D33B5}" type="sibTrans" cxnId="{F2E8A17B-4A1C-401D-8F4F-23B27ACA2C2D}">
      <dgm:prSet/>
      <dgm:spPr/>
      <dgm:t>
        <a:bodyPr/>
        <a:lstStyle/>
        <a:p>
          <a:endParaRPr lang="en-US"/>
        </a:p>
      </dgm:t>
    </dgm:pt>
    <dgm:pt modelId="{A7A620AC-B442-4FE7-99E4-5C08036FCAA6}">
      <dgm:prSet phldr="0"/>
      <dgm:spPr/>
      <dgm:t>
        <a:bodyPr/>
        <a:lstStyle/>
        <a:p>
          <a:pPr rtl="0"/>
          <a:r>
            <a:rPr lang="ru-RU" dirty="0"/>
            <a:t> 4. Q = λm   </a:t>
          </a:r>
          <a:endParaRPr lang="en-US" dirty="0"/>
        </a:p>
      </dgm:t>
    </dgm:pt>
    <dgm:pt modelId="{FFAFC7B9-6058-4A7C-8CF1-D43427F04AA5}" type="parTrans" cxnId="{40A68AE4-E8D3-420B-9033-1BA38BFA6627}">
      <dgm:prSet/>
      <dgm:spPr/>
    </dgm:pt>
    <dgm:pt modelId="{61FA4AC5-A7C9-420F-8150-914AF975AECD}" type="sibTrans" cxnId="{40A68AE4-E8D3-420B-9033-1BA38BFA6627}">
      <dgm:prSet/>
      <dgm:spPr/>
    </dgm:pt>
    <dgm:pt modelId="{27BFAFE4-04E8-41E0-8BB8-165C1439D6CE}">
      <dgm:prSet phldr="0"/>
      <dgm:spPr/>
      <dgm:t>
        <a:bodyPr/>
        <a:lstStyle/>
        <a:p>
          <a:pPr rtl="0"/>
          <a:r>
            <a:rPr lang="ru-RU" dirty="0"/>
            <a:t>  5. Одинаковые</a:t>
          </a:r>
          <a:endParaRPr lang="en-US" dirty="0"/>
        </a:p>
      </dgm:t>
    </dgm:pt>
    <dgm:pt modelId="{00CC5AD7-A5ED-4130-8F95-F94A4A729338}" type="parTrans" cxnId="{E7B6CBBF-F724-433C-BC6A-606178440D7B}">
      <dgm:prSet/>
      <dgm:spPr/>
    </dgm:pt>
    <dgm:pt modelId="{D81DAC73-DD41-4507-8498-3D0069621235}" type="sibTrans" cxnId="{E7B6CBBF-F724-433C-BC6A-606178440D7B}">
      <dgm:prSet/>
      <dgm:spPr/>
    </dgm:pt>
    <dgm:pt modelId="{B79CC5F2-E66E-49FE-9E31-40945E06E645}" type="pres">
      <dgm:prSet presAssocID="{065C5676-9DDB-4531-A151-171DC7923FB5}" presName="linear" presStyleCnt="0">
        <dgm:presLayoutVars>
          <dgm:animLvl val="lvl"/>
          <dgm:resizeHandles val="exact"/>
        </dgm:presLayoutVars>
      </dgm:prSet>
      <dgm:spPr/>
    </dgm:pt>
    <dgm:pt modelId="{3605D68B-4273-4FD6-97E9-6A8872E59765}" type="pres">
      <dgm:prSet presAssocID="{A49D6D60-8B7E-4041-8423-EC2AEA737AB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313ADA7-18D9-4590-8840-FA3CAF0D9D24}" type="pres">
      <dgm:prSet presAssocID="{201E3B1A-EAD9-4ED1-B081-E9DE8D358750}" presName="spacer" presStyleCnt="0"/>
      <dgm:spPr/>
    </dgm:pt>
    <dgm:pt modelId="{FA0A920C-F955-4B15-A910-E4DA9FA0722E}" type="pres">
      <dgm:prSet presAssocID="{89328B57-AA23-420F-9A9F-966B67D9E6A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B216134-8BCB-4BC1-8E85-9236B0170714}" type="pres">
      <dgm:prSet presAssocID="{3A112169-AB02-4411-873D-47F605F4B29A}" presName="spacer" presStyleCnt="0"/>
      <dgm:spPr/>
    </dgm:pt>
    <dgm:pt modelId="{1B9225E5-2E75-4F22-AB73-A1B77F09F44B}" type="pres">
      <dgm:prSet presAssocID="{12D56C4B-6268-4C78-BABC-522EA76D425D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1314CE2-DA3F-4C29-A6F6-AD9A78551AF3}" type="pres">
      <dgm:prSet presAssocID="{96E42B6A-A75F-4014-9CE5-515EEA0D33B5}" presName="spacer" presStyleCnt="0"/>
      <dgm:spPr/>
    </dgm:pt>
    <dgm:pt modelId="{09655500-1A9C-4F63-A211-721F1971D7C2}" type="pres">
      <dgm:prSet presAssocID="{A7A620AC-B442-4FE7-99E4-5C08036FCAA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EFBB7F2-177D-4639-9D2D-C2869D3A16FE}" type="pres">
      <dgm:prSet presAssocID="{61FA4AC5-A7C9-420F-8150-914AF975AECD}" presName="spacer" presStyleCnt="0"/>
      <dgm:spPr/>
    </dgm:pt>
    <dgm:pt modelId="{8DD5D6E4-4822-44CB-88D0-9E74726D4462}" type="pres">
      <dgm:prSet presAssocID="{27BFAFE4-04E8-41E0-8BB8-165C1439D6C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216390E-F7C6-4D89-8E06-CB9EC36FBECA}" type="presOf" srcId="{A7A620AC-B442-4FE7-99E4-5C08036FCAA6}" destId="{09655500-1A9C-4F63-A211-721F1971D7C2}" srcOrd="0" destOrd="0" presId="urn:microsoft.com/office/officeart/2005/8/layout/vList2"/>
    <dgm:cxn modelId="{22F51515-681E-4A14-8B76-8090560C88C9}" srcId="{065C5676-9DDB-4531-A151-171DC7923FB5}" destId="{A49D6D60-8B7E-4041-8423-EC2AEA737ABA}" srcOrd="0" destOrd="0" parTransId="{0BC3E57B-D778-429F-8AAD-A6475874EC39}" sibTransId="{201E3B1A-EAD9-4ED1-B081-E9DE8D358750}"/>
    <dgm:cxn modelId="{4B1AAA25-E9C6-43CF-92BE-90B19995C54D}" type="presOf" srcId="{27BFAFE4-04E8-41E0-8BB8-165C1439D6CE}" destId="{8DD5D6E4-4822-44CB-88D0-9E74726D4462}" srcOrd="0" destOrd="0" presId="urn:microsoft.com/office/officeart/2005/8/layout/vList2"/>
    <dgm:cxn modelId="{C0D9223C-25B6-4C88-93EE-057578B8712B}" type="presOf" srcId="{12D56C4B-6268-4C78-BABC-522EA76D425D}" destId="{1B9225E5-2E75-4F22-AB73-A1B77F09F44B}" srcOrd="0" destOrd="0" presId="urn:microsoft.com/office/officeart/2005/8/layout/vList2"/>
    <dgm:cxn modelId="{6AF2F140-8A07-40B0-B92D-427DB15968A8}" type="presOf" srcId="{89328B57-AA23-420F-9A9F-966B67D9E6AA}" destId="{FA0A920C-F955-4B15-A910-E4DA9FA0722E}" srcOrd="0" destOrd="0" presId="urn:microsoft.com/office/officeart/2005/8/layout/vList2"/>
    <dgm:cxn modelId="{BC44B846-0377-4282-80A6-341D765F679B}" type="presOf" srcId="{065C5676-9DDB-4531-A151-171DC7923FB5}" destId="{B79CC5F2-E66E-49FE-9E31-40945E06E645}" srcOrd="0" destOrd="0" presId="urn:microsoft.com/office/officeart/2005/8/layout/vList2"/>
    <dgm:cxn modelId="{F2E8A17B-4A1C-401D-8F4F-23B27ACA2C2D}" srcId="{065C5676-9DDB-4531-A151-171DC7923FB5}" destId="{12D56C4B-6268-4C78-BABC-522EA76D425D}" srcOrd="2" destOrd="0" parTransId="{2A17E0C1-617C-432F-8DB0-880895CDA286}" sibTransId="{96E42B6A-A75F-4014-9CE5-515EEA0D33B5}"/>
    <dgm:cxn modelId="{1FCE6AB0-C393-4909-BE8F-67430801A0B3}" srcId="{065C5676-9DDB-4531-A151-171DC7923FB5}" destId="{89328B57-AA23-420F-9A9F-966B67D9E6AA}" srcOrd="1" destOrd="0" parTransId="{99789656-1C56-4973-8673-83A85ABDADB5}" sibTransId="{3A112169-AB02-4411-873D-47F605F4B29A}"/>
    <dgm:cxn modelId="{6FB3DFB1-BA47-4BF7-B347-D83066D9927B}" type="presOf" srcId="{A49D6D60-8B7E-4041-8423-EC2AEA737ABA}" destId="{3605D68B-4273-4FD6-97E9-6A8872E59765}" srcOrd="0" destOrd="0" presId="urn:microsoft.com/office/officeart/2005/8/layout/vList2"/>
    <dgm:cxn modelId="{E7B6CBBF-F724-433C-BC6A-606178440D7B}" srcId="{065C5676-9DDB-4531-A151-171DC7923FB5}" destId="{27BFAFE4-04E8-41E0-8BB8-165C1439D6CE}" srcOrd="4" destOrd="0" parTransId="{00CC5AD7-A5ED-4130-8F95-F94A4A729338}" sibTransId="{D81DAC73-DD41-4507-8498-3D0069621235}"/>
    <dgm:cxn modelId="{40A68AE4-E8D3-420B-9033-1BA38BFA6627}" srcId="{065C5676-9DDB-4531-A151-171DC7923FB5}" destId="{A7A620AC-B442-4FE7-99E4-5C08036FCAA6}" srcOrd="3" destOrd="0" parTransId="{FFAFC7B9-6058-4A7C-8CF1-D43427F04AA5}" sibTransId="{61FA4AC5-A7C9-420F-8150-914AF975AECD}"/>
    <dgm:cxn modelId="{0608D524-DFB8-4BE9-80C2-FB1D9E9BDECA}" type="presParOf" srcId="{B79CC5F2-E66E-49FE-9E31-40945E06E645}" destId="{3605D68B-4273-4FD6-97E9-6A8872E59765}" srcOrd="0" destOrd="0" presId="urn:microsoft.com/office/officeart/2005/8/layout/vList2"/>
    <dgm:cxn modelId="{9DBBB1F2-F830-4C51-8061-7257CC18D485}" type="presParOf" srcId="{B79CC5F2-E66E-49FE-9E31-40945E06E645}" destId="{0313ADA7-18D9-4590-8840-FA3CAF0D9D24}" srcOrd="1" destOrd="0" presId="urn:microsoft.com/office/officeart/2005/8/layout/vList2"/>
    <dgm:cxn modelId="{C3F85755-AED3-4D96-993D-A94B5DEAF033}" type="presParOf" srcId="{B79CC5F2-E66E-49FE-9E31-40945E06E645}" destId="{FA0A920C-F955-4B15-A910-E4DA9FA0722E}" srcOrd="2" destOrd="0" presId="urn:microsoft.com/office/officeart/2005/8/layout/vList2"/>
    <dgm:cxn modelId="{3251311A-A9BC-46AE-81C2-0921B029AA41}" type="presParOf" srcId="{B79CC5F2-E66E-49FE-9E31-40945E06E645}" destId="{0B216134-8BCB-4BC1-8E85-9236B0170714}" srcOrd="3" destOrd="0" presId="urn:microsoft.com/office/officeart/2005/8/layout/vList2"/>
    <dgm:cxn modelId="{C4186C37-922B-4B1F-8885-EB7D171CE7F7}" type="presParOf" srcId="{B79CC5F2-E66E-49FE-9E31-40945E06E645}" destId="{1B9225E5-2E75-4F22-AB73-A1B77F09F44B}" srcOrd="4" destOrd="0" presId="urn:microsoft.com/office/officeart/2005/8/layout/vList2"/>
    <dgm:cxn modelId="{D892A91A-F1CF-46DA-B34A-E9319EDD0EE9}" type="presParOf" srcId="{B79CC5F2-E66E-49FE-9E31-40945E06E645}" destId="{51314CE2-DA3F-4C29-A6F6-AD9A78551AF3}" srcOrd="5" destOrd="0" presId="urn:microsoft.com/office/officeart/2005/8/layout/vList2"/>
    <dgm:cxn modelId="{1F34FBD1-2C0F-4598-B08F-15AA4F5026D4}" type="presParOf" srcId="{B79CC5F2-E66E-49FE-9E31-40945E06E645}" destId="{09655500-1A9C-4F63-A211-721F1971D7C2}" srcOrd="6" destOrd="0" presId="urn:microsoft.com/office/officeart/2005/8/layout/vList2"/>
    <dgm:cxn modelId="{E3519F02-8D5B-4479-A72C-A8FDB9CE99B9}" type="presParOf" srcId="{B79CC5F2-E66E-49FE-9E31-40945E06E645}" destId="{0EFBB7F2-177D-4639-9D2D-C2869D3A16FE}" srcOrd="7" destOrd="0" presId="urn:microsoft.com/office/officeart/2005/8/layout/vList2"/>
    <dgm:cxn modelId="{DB2C0F66-2C88-400D-A6B4-074CC86DC033}" type="presParOf" srcId="{B79CC5F2-E66E-49FE-9E31-40945E06E645}" destId="{8DD5D6E4-4822-44CB-88D0-9E74726D446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5D68B-4273-4FD6-97E9-6A8872E59765}">
      <dsp:nvSpPr>
        <dsp:cNvPr id="0" name=""/>
        <dsp:cNvSpPr/>
      </dsp:nvSpPr>
      <dsp:spPr>
        <a:xfrm>
          <a:off x="0" y="795389"/>
          <a:ext cx="6900512" cy="9114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1. Плавление                                  </a:t>
          </a:r>
        </a:p>
      </dsp:txBody>
      <dsp:txXfrm>
        <a:off x="44492" y="839881"/>
        <a:ext cx="6811528" cy="822446"/>
      </dsp:txXfrm>
    </dsp:sp>
    <dsp:sp modelId="{FA0A920C-F955-4B15-A910-E4DA9FA0722E}">
      <dsp:nvSpPr>
        <dsp:cNvPr id="0" name=""/>
        <dsp:cNvSpPr/>
      </dsp:nvSpPr>
      <dsp:spPr>
        <a:xfrm>
          <a:off x="0" y="1816259"/>
          <a:ext cx="6900512" cy="911430"/>
        </a:xfrm>
        <a:prstGeom prst="round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2. Кристаллизация                      </a:t>
          </a:r>
          <a:endParaRPr lang="en-US" sz="3800" kern="1200" dirty="0"/>
        </a:p>
      </dsp:txBody>
      <dsp:txXfrm>
        <a:off x="44492" y="1860751"/>
        <a:ext cx="6811528" cy="822446"/>
      </dsp:txXfrm>
    </dsp:sp>
    <dsp:sp modelId="{1B9225E5-2E75-4F22-AB73-A1B77F09F44B}">
      <dsp:nvSpPr>
        <dsp:cNvPr id="0" name=""/>
        <dsp:cNvSpPr/>
      </dsp:nvSpPr>
      <dsp:spPr>
        <a:xfrm>
          <a:off x="0" y="2837129"/>
          <a:ext cx="6900512" cy="91143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3. Q = </a:t>
          </a:r>
          <a:r>
            <a:rPr lang="ru-RU" sz="3800" kern="1200" dirty="0" err="1"/>
            <a:t>cm</a:t>
          </a:r>
          <a:r>
            <a:rPr lang="ru-RU" sz="3800" kern="1200" dirty="0"/>
            <a:t> (t2 – t1)</a:t>
          </a:r>
          <a:endParaRPr lang="en-US" sz="3800" kern="1200" dirty="0"/>
        </a:p>
      </dsp:txBody>
      <dsp:txXfrm>
        <a:off x="44492" y="2881621"/>
        <a:ext cx="6811528" cy="822446"/>
      </dsp:txXfrm>
    </dsp:sp>
    <dsp:sp modelId="{09655500-1A9C-4F63-A211-721F1971D7C2}">
      <dsp:nvSpPr>
        <dsp:cNvPr id="0" name=""/>
        <dsp:cNvSpPr/>
      </dsp:nvSpPr>
      <dsp:spPr>
        <a:xfrm>
          <a:off x="0" y="3857999"/>
          <a:ext cx="6900512" cy="911430"/>
        </a:xfrm>
        <a:prstGeom prst="round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 4. Q = λm   </a:t>
          </a:r>
          <a:endParaRPr lang="en-US" sz="3800" kern="1200" dirty="0"/>
        </a:p>
      </dsp:txBody>
      <dsp:txXfrm>
        <a:off x="44492" y="3902491"/>
        <a:ext cx="6811528" cy="822446"/>
      </dsp:txXfrm>
    </dsp:sp>
    <dsp:sp modelId="{8DD5D6E4-4822-44CB-88D0-9E74726D4462}">
      <dsp:nvSpPr>
        <dsp:cNvPr id="0" name=""/>
        <dsp:cNvSpPr/>
      </dsp:nvSpPr>
      <dsp:spPr>
        <a:xfrm>
          <a:off x="0" y="4878869"/>
          <a:ext cx="6900512" cy="91143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  5. Одинаковые</a:t>
          </a:r>
          <a:endParaRPr lang="en-US" sz="3800" kern="1200" dirty="0"/>
        </a:p>
      </dsp:txBody>
      <dsp:txXfrm>
        <a:off x="44492" y="4923361"/>
        <a:ext cx="6811528" cy="822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2B82E2D-5822-450E-85CC-AE5EDD01E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оранжевый, сковорода, свежий&#10;&#10;Автоматически созданное описание">
            <a:extLst>
              <a:ext uri="{FF2B5EF4-FFF2-40B4-BE49-F238E27FC236}">
                <a16:creationId xmlns:a16="http://schemas.microsoft.com/office/drawing/2014/main" id="{DDCA0D5E-4E63-0BCE-AAD2-623D8B51F4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85" r="36559" b="-1"/>
          <a:stretch/>
        </p:blipFill>
        <p:spPr>
          <a:xfrm>
            <a:off x="2" y="10"/>
            <a:ext cx="4063593" cy="6857990"/>
          </a:xfrm>
          <a:prstGeom prst="rect">
            <a:avLst/>
          </a:prstGeom>
        </p:spPr>
      </p:pic>
      <p:pic>
        <p:nvPicPr>
          <p:cNvPr id="7" name="Рисунок 7" descr="Изображение выглядит как удаленный, игра&#10;&#10;Автоматически созданное описание">
            <a:extLst>
              <a:ext uri="{FF2B5EF4-FFF2-40B4-BE49-F238E27FC236}">
                <a16:creationId xmlns:a16="http://schemas.microsoft.com/office/drawing/2014/main" id="{32E6C4B2-A27B-5F52-B2B2-F3D91760C8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76" r="38791" b="-1"/>
          <a:stretch/>
        </p:blipFill>
        <p:spPr>
          <a:xfrm>
            <a:off x="4064204" y="10"/>
            <a:ext cx="4063593" cy="685799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7AAF7430-4B9A-FCB0-32E1-0C0CACC008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071" r="36119" b="2"/>
          <a:stretch/>
        </p:blipFill>
        <p:spPr>
          <a:xfrm>
            <a:off x="8128407" y="10"/>
            <a:ext cx="406359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BC6AE-1ED9-6F80-5EF0-A081F731F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3" y="1999615"/>
            <a:ext cx="9144000" cy="27640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 Агрегатное состояние вещества.</a:t>
            </a:r>
            <a:br>
              <a:rPr lang="en-US" sz="5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График плавления и отвердевания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7045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Объект 5">
            <a:extLst>
              <a:ext uri="{FF2B5EF4-FFF2-40B4-BE49-F238E27FC236}">
                <a16:creationId xmlns:a16="http://schemas.microsoft.com/office/drawing/2014/main" id="{C7B3C078-6B19-A948-BF32-12B909C838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4059910"/>
              </p:ext>
            </p:extLst>
          </p:nvPr>
        </p:nvGraphicFramePr>
        <p:xfrm>
          <a:off x="4590508" y="-6160"/>
          <a:ext cx="6900512" cy="6585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1314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3" descr="Изображение выглядит как звезда, наружный объект, ночное небо&#10;&#10;Автоматически созданное описание">
            <a:extLst>
              <a:ext uri="{FF2B5EF4-FFF2-40B4-BE49-F238E27FC236}">
                <a16:creationId xmlns:a16="http://schemas.microsoft.com/office/drawing/2014/main" id="{9CA634B6-B700-CD6B-6B35-FDD4FBAFCF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55" t="8829" r="10621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3D5774-F08B-8822-3482-2CC88AC0C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777307"/>
            <a:ext cx="3980228" cy="354919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Работаем в парах и индивидуально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63059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человек, волосы, толпа&#10;&#10;Автоматически созданное описание">
            <a:extLst>
              <a:ext uri="{FF2B5EF4-FFF2-40B4-BE49-F238E27FC236}">
                <a16:creationId xmlns:a16="http://schemas.microsoft.com/office/drawing/2014/main" id="{7707243F-D81C-60E8-3A52-556D36F11B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791" b="3955"/>
          <a:stretch/>
        </p:blipFill>
        <p:spPr>
          <a:xfrm>
            <a:off x="22" y="1282"/>
            <a:ext cx="12191978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933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D7EF6A6-D290-8918-6BB5-41BCC79EF91F}"/>
              </a:ext>
            </a:extLst>
          </p:cNvPr>
          <p:cNvSpPr txBox="1"/>
          <p:nvPr/>
        </p:nvSpPr>
        <p:spPr>
          <a:xfrm>
            <a:off x="18262599" y="634999"/>
            <a:ext cx="180975" cy="3619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3C312FC7-448C-6442-4A25-902774A3A6CA}"/>
              </a:ext>
            </a:extLst>
          </p:cNvPr>
          <p:cNvSpPr/>
          <p:nvPr/>
        </p:nvSpPr>
        <p:spPr>
          <a:xfrm>
            <a:off x="850241" y="1547542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0000"/>
                </a:solidFill>
                <a:cs typeface="Calibri"/>
              </a:rPr>
              <a:t>В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CC88849D-1C45-6D35-A2E2-FF0477999B89}"/>
              </a:ext>
            </a:extLst>
          </p:cNvPr>
          <p:cNvSpPr/>
          <p:nvPr/>
        </p:nvSpPr>
        <p:spPr>
          <a:xfrm>
            <a:off x="1697607" y="154664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sz="320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8E686406-CEF9-73F4-F535-BFAD000B8F9E}"/>
              </a:ext>
            </a:extLst>
          </p:cNvPr>
          <p:cNvSpPr/>
          <p:nvPr/>
        </p:nvSpPr>
        <p:spPr>
          <a:xfrm>
            <a:off x="2544973" y="154574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Щ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A18F72AB-6730-95C7-0E7D-72C40C24C507}"/>
              </a:ext>
            </a:extLst>
          </p:cNvPr>
          <p:cNvSpPr/>
          <p:nvPr/>
        </p:nvSpPr>
        <p:spPr>
          <a:xfrm>
            <a:off x="3392338" y="1544847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75F8E18E-8149-29FC-B70C-FFE142E36D6E}"/>
              </a:ext>
            </a:extLst>
          </p:cNvPr>
          <p:cNvSpPr/>
          <p:nvPr/>
        </p:nvSpPr>
        <p:spPr>
          <a:xfrm>
            <a:off x="4240602" y="1544846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С</a:t>
            </a:r>
            <a:endParaRPr lang="ru-RU" sz="320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CC7FB16D-303B-90F3-A6A8-60F0CCA8514B}"/>
              </a:ext>
            </a:extLst>
          </p:cNvPr>
          <p:cNvSpPr/>
          <p:nvPr/>
        </p:nvSpPr>
        <p:spPr>
          <a:xfrm>
            <a:off x="5088866" y="1544847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Т</a:t>
            </a:r>
            <a:endParaRPr lang="ru-RU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E43826F5-6084-C4C1-B6FA-794594964579}"/>
              </a:ext>
            </a:extLst>
          </p:cNvPr>
          <p:cNvSpPr/>
          <p:nvPr/>
        </p:nvSpPr>
        <p:spPr>
          <a:xfrm>
            <a:off x="5937130" y="1544846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В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031755D0-2568-262E-D3A8-C62E8C86510C}"/>
              </a:ext>
            </a:extLst>
          </p:cNvPr>
          <p:cNvSpPr/>
          <p:nvPr/>
        </p:nvSpPr>
        <p:spPr>
          <a:xfrm>
            <a:off x="6785394" y="1544847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F58D3D9A-7B7E-1744-14CE-0AA4FF0BE855}"/>
              </a:ext>
            </a:extLst>
          </p:cNvPr>
          <p:cNvSpPr/>
          <p:nvPr/>
        </p:nvSpPr>
        <p:spPr>
          <a:xfrm>
            <a:off x="847545" y="2349978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Т</a:t>
            </a:r>
            <a:endParaRPr lang="ru-RU" sz="3200">
              <a:solidFill>
                <a:schemeClr val="tx1"/>
              </a:solidFill>
              <a:cs typeface="Calibri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AA507217-BAF3-3E8E-9282-F74E7D75EC8C}"/>
              </a:ext>
            </a:extLst>
          </p:cNvPr>
          <p:cNvSpPr/>
          <p:nvPr/>
        </p:nvSpPr>
        <p:spPr>
          <a:xfrm>
            <a:off x="1695809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sz="3200">
              <a:solidFill>
                <a:schemeClr val="tx1"/>
              </a:solidFill>
              <a:cs typeface="Calibri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C5C5FD12-E21D-BA82-99BF-679DB4B67C15}"/>
              </a:ext>
            </a:extLst>
          </p:cNvPr>
          <p:cNvSpPr/>
          <p:nvPr/>
        </p:nvSpPr>
        <p:spPr>
          <a:xfrm>
            <a:off x="2544074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М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5E6F5746-8550-54CC-FCAA-FDFB74DDF372}"/>
              </a:ext>
            </a:extLst>
          </p:cNvPr>
          <p:cNvSpPr/>
          <p:nvPr/>
        </p:nvSpPr>
        <p:spPr>
          <a:xfrm>
            <a:off x="3392338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П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74744074-6D79-E74C-F069-1125CCB3138D}"/>
              </a:ext>
            </a:extLst>
          </p:cNvPr>
          <p:cNvSpPr/>
          <p:nvPr/>
        </p:nvSpPr>
        <p:spPr>
          <a:xfrm>
            <a:off x="4240602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3D067C7A-63E2-309E-F903-3645700D3263}"/>
              </a:ext>
            </a:extLst>
          </p:cNvPr>
          <p:cNvSpPr/>
          <p:nvPr/>
        </p:nvSpPr>
        <p:spPr>
          <a:xfrm>
            <a:off x="5088866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2DA27EFF-CB84-C35A-CE88-E75550811B7F}"/>
              </a:ext>
            </a:extLst>
          </p:cNvPr>
          <p:cNvSpPr/>
          <p:nvPr/>
        </p:nvSpPr>
        <p:spPr>
          <a:xfrm>
            <a:off x="5937130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09211C80-FB0A-113F-485A-B097B90770B5}"/>
              </a:ext>
            </a:extLst>
          </p:cNvPr>
          <p:cNvSpPr/>
          <p:nvPr/>
        </p:nvSpPr>
        <p:spPr>
          <a:xfrm>
            <a:off x="6785394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Т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526229EC-272A-D5BB-46CB-5858AB1FF6EA}"/>
              </a:ext>
            </a:extLst>
          </p:cNvPr>
          <p:cNvSpPr/>
          <p:nvPr/>
        </p:nvSpPr>
        <p:spPr>
          <a:xfrm>
            <a:off x="7633658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У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E6BB848E-9393-DD2B-9E74-B03346387614}"/>
              </a:ext>
            </a:extLst>
          </p:cNvPr>
          <p:cNvSpPr/>
          <p:nvPr/>
        </p:nvSpPr>
        <p:spPr>
          <a:xfrm>
            <a:off x="8481922" y="2349978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44BC1AC1-D690-2F91-4316-75C4D96638A4}"/>
              </a:ext>
            </a:extLst>
          </p:cNvPr>
          <p:cNvSpPr/>
          <p:nvPr/>
        </p:nvSpPr>
        <p:spPr>
          <a:xfrm>
            <a:off x="9330187" y="2349979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А</a:t>
            </a: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7726216E-FB98-0BF2-4135-F2548EA50BB9}"/>
              </a:ext>
            </a:extLst>
          </p:cNvPr>
          <p:cNvSpPr/>
          <p:nvPr/>
        </p:nvSpPr>
        <p:spPr>
          <a:xfrm>
            <a:off x="847545" y="3155110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Т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: скругленные углы 27">
            <a:extLst>
              <a:ext uri="{FF2B5EF4-FFF2-40B4-BE49-F238E27FC236}">
                <a16:creationId xmlns:a16="http://schemas.microsoft.com/office/drawing/2014/main" id="{9224FC21-FA58-D193-7204-E6C09B5DD2DB}"/>
              </a:ext>
            </a:extLst>
          </p:cNvPr>
          <p:cNvSpPr/>
          <p:nvPr/>
        </p:nvSpPr>
        <p:spPr>
          <a:xfrm>
            <a:off x="1695809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4B242F29-ABE7-BA15-716B-3AE6E3F0D669}"/>
              </a:ext>
            </a:extLst>
          </p:cNvPr>
          <p:cNvSpPr/>
          <p:nvPr/>
        </p:nvSpPr>
        <p:spPr>
          <a:xfrm>
            <a:off x="2544074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П</a:t>
            </a: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FFE77BA6-8316-9E77-E121-57F4391DF360}"/>
              </a:ext>
            </a:extLst>
          </p:cNvPr>
          <p:cNvSpPr/>
          <p:nvPr/>
        </p:nvSpPr>
        <p:spPr>
          <a:xfrm>
            <a:off x="3392337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Л</a:t>
            </a:r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7827DD80-8DBD-35FF-CC52-90823FD3A9B1}"/>
              </a:ext>
            </a:extLst>
          </p:cNvPr>
          <p:cNvSpPr/>
          <p:nvPr/>
        </p:nvSpPr>
        <p:spPr>
          <a:xfrm>
            <a:off x="4240602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F1A11BD5-5368-D301-47B2-5F19907DF978}"/>
              </a:ext>
            </a:extLst>
          </p:cNvPr>
          <p:cNvSpPr/>
          <p:nvPr/>
        </p:nvSpPr>
        <p:spPr>
          <a:xfrm>
            <a:off x="5088867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П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2E1F2076-6BBA-CA2A-D91E-EA3F206BCEA0}"/>
              </a:ext>
            </a:extLst>
          </p:cNvPr>
          <p:cNvSpPr/>
          <p:nvPr/>
        </p:nvSpPr>
        <p:spPr>
          <a:xfrm>
            <a:off x="5937130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45959695-E483-84A1-439C-B3A5D7E6422C}"/>
              </a:ext>
            </a:extLst>
          </p:cNvPr>
          <p:cNvSpPr/>
          <p:nvPr/>
        </p:nvSpPr>
        <p:spPr>
          <a:xfrm>
            <a:off x="6785394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Р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35" name="Прямоугольник: скругленные углы 34">
            <a:extLst>
              <a:ext uri="{FF2B5EF4-FFF2-40B4-BE49-F238E27FC236}">
                <a16:creationId xmlns:a16="http://schemas.microsoft.com/office/drawing/2014/main" id="{EA4DBE5D-F9ED-7F42-5400-D0CC3DBDC606}"/>
              </a:ext>
            </a:extLst>
          </p:cNvPr>
          <p:cNvSpPr/>
          <p:nvPr/>
        </p:nvSpPr>
        <p:spPr>
          <a:xfrm>
            <a:off x="7633658" y="3155110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32F42D3A-DFD2-57F0-818E-00EE010D8043}"/>
              </a:ext>
            </a:extLst>
          </p:cNvPr>
          <p:cNvSpPr/>
          <p:nvPr/>
        </p:nvSpPr>
        <p:spPr>
          <a:xfrm>
            <a:off x="8481923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Д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id="{DF87ADDB-2465-962D-0618-5A076739F970}"/>
              </a:ext>
            </a:extLst>
          </p:cNvPr>
          <p:cNvSpPr/>
          <p:nvPr/>
        </p:nvSpPr>
        <p:spPr>
          <a:xfrm>
            <a:off x="9330186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А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id="{00E02EDB-9562-F61B-4F08-E7DA1B7175E9}"/>
              </a:ext>
            </a:extLst>
          </p:cNvPr>
          <p:cNvSpPr/>
          <p:nvPr/>
        </p:nvSpPr>
        <p:spPr>
          <a:xfrm>
            <a:off x="10178451" y="3155111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Ч</a:t>
            </a:r>
            <a:endParaRPr lang="ru-RU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id="{922E03CF-64CF-8FFA-6B15-CA0CF49E17A4}"/>
              </a:ext>
            </a:extLst>
          </p:cNvPr>
          <p:cNvSpPr/>
          <p:nvPr/>
        </p:nvSpPr>
        <p:spPr>
          <a:xfrm>
            <a:off x="11026714" y="3155110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А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0" name="Прямоугольник: скругленные углы 39">
            <a:extLst>
              <a:ext uri="{FF2B5EF4-FFF2-40B4-BE49-F238E27FC236}">
                <a16:creationId xmlns:a16="http://schemas.microsoft.com/office/drawing/2014/main" id="{A291CEF1-3BF0-308F-57F1-7E8E09C12B63}"/>
              </a:ext>
            </a:extLst>
          </p:cNvPr>
          <p:cNvSpPr/>
          <p:nvPr/>
        </p:nvSpPr>
        <p:spPr>
          <a:xfrm>
            <a:off x="847545" y="3960243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К</a:t>
            </a:r>
            <a:endParaRPr lang="ru-RU" sz="3200">
              <a:solidFill>
                <a:schemeClr val="tx1"/>
              </a:solidFill>
              <a:cs typeface="Calibri"/>
            </a:endParaRPr>
          </a:p>
        </p:txBody>
      </p:sp>
      <p:sp>
        <p:nvSpPr>
          <p:cNvPr id="41" name="Прямоугольник: скругленные углы 40">
            <a:extLst>
              <a:ext uri="{FF2B5EF4-FFF2-40B4-BE49-F238E27FC236}">
                <a16:creationId xmlns:a16="http://schemas.microsoft.com/office/drawing/2014/main" id="{B4BB5A49-C83A-3239-ED10-6B5843E506A2}"/>
              </a:ext>
            </a:extLst>
          </p:cNvPr>
          <p:cNvSpPr/>
          <p:nvPr/>
        </p:nvSpPr>
        <p:spPr>
          <a:xfrm>
            <a:off x="1695810" y="3960243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О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2" name="Прямоугольник: скругленные углы 41">
            <a:extLst>
              <a:ext uri="{FF2B5EF4-FFF2-40B4-BE49-F238E27FC236}">
                <a16:creationId xmlns:a16="http://schemas.microsoft.com/office/drawing/2014/main" id="{863A1AC5-54CA-AFDB-6F5C-A8ABBEB59811}"/>
              </a:ext>
            </a:extLst>
          </p:cNvPr>
          <p:cNvSpPr/>
          <p:nvPr/>
        </p:nvSpPr>
        <p:spPr>
          <a:xfrm>
            <a:off x="2544073" y="3960243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Н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:a16="http://schemas.microsoft.com/office/drawing/2014/main" id="{5883479F-2F34-1358-13D4-82C070F48E55}"/>
              </a:ext>
            </a:extLst>
          </p:cNvPr>
          <p:cNvSpPr/>
          <p:nvPr/>
        </p:nvSpPr>
        <p:spPr>
          <a:xfrm>
            <a:off x="3392338" y="3960243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Д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:a16="http://schemas.microsoft.com/office/drawing/2014/main" id="{BC2D5882-101C-3551-7DC4-714BDE9D5D50}"/>
              </a:ext>
            </a:extLst>
          </p:cNvPr>
          <p:cNvSpPr/>
          <p:nvPr/>
        </p:nvSpPr>
        <p:spPr>
          <a:xfrm>
            <a:off x="4240601" y="3960242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5" name="Прямоугольник: скругленные углы 44">
            <a:extLst>
              <a:ext uri="{FF2B5EF4-FFF2-40B4-BE49-F238E27FC236}">
                <a16:creationId xmlns:a16="http://schemas.microsoft.com/office/drawing/2014/main" id="{4705D799-4C51-EEE1-43F5-66598FB7ECCC}"/>
              </a:ext>
            </a:extLst>
          </p:cNvPr>
          <p:cNvSpPr/>
          <p:nvPr/>
        </p:nvSpPr>
        <p:spPr>
          <a:xfrm>
            <a:off x="5088866" y="3960244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Н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id="{4FD62C77-D2F0-BB63-51E2-6F77EBDF9C20}"/>
              </a:ext>
            </a:extLst>
          </p:cNvPr>
          <p:cNvSpPr/>
          <p:nvPr/>
        </p:nvSpPr>
        <p:spPr>
          <a:xfrm>
            <a:off x="5937130" y="3960244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С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7" name="Прямоугольник: скругленные углы 46">
            <a:extLst>
              <a:ext uri="{FF2B5EF4-FFF2-40B4-BE49-F238E27FC236}">
                <a16:creationId xmlns:a16="http://schemas.microsoft.com/office/drawing/2014/main" id="{FF591B3E-0B3D-02EE-7592-C855BCE517C1}"/>
              </a:ext>
            </a:extLst>
          </p:cNvPr>
          <p:cNvSpPr/>
          <p:nvPr/>
        </p:nvSpPr>
        <p:spPr>
          <a:xfrm>
            <a:off x="6785394" y="3960243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А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8" name="Прямоугольник: скругленные углы 47">
            <a:extLst>
              <a:ext uri="{FF2B5EF4-FFF2-40B4-BE49-F238E27FC236}">
                <a16:creationId xmlns:a16="http://schemas.microsoft.com/office/drawing/2014/main" id="{B09FC110-83D3-1C51-217E-4B1973A46A9B}"/>
              </a:ext>
            </a:extLst>
          </p:cNvPr>
          <p:cNvSpPr/>
          <p:nvPr/>
        </p:nvSpPr>
        <p:spPr>
          <a:xfrm>
            <a:off x="7633659" y="3960243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Ц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49" name="Прямоугольник: скругленные углы 48">
            <a:extLst>
              <a:ext uri="{FF2B5EF4-FFF2-40B4-BE49-F238E27FC236}">
                <a16:creationId xmlns:a16="http://schemas.microsoft.com/office/drawing/2014/main" id="{410C5993-2752-7174-415F-D036AAC145DC}"/>
              </a:ext>
            </a:extLst>
          </p:cNvPr>
          <p:cNvSpPr/>
          <p:nvPr/>
        </p:nvSpPr>
        <p:spPr>
          <a:xfrm>
            <a:off x="8481922" y="3960242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И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50" name="Прямоугольник: скругленные углы 49">
            <a:extLst>
              <a:ext uri="{FF2B5EF4-FFF2-40B4-BE49-F238E27FC236}">
                <a16:creationId xmlns:a16="http://schemas.microsoft.com/office/drawing/2014/main" id="{2891BA9D-16F9-21CC-E136-5F4190189009}"/>
              </a:ext>
            </a:extLst>
          </p:cNvPr>
          <p:cNvSpPr/>
          <p:nvPr/>
        </p:nvSpPr>
        <p:spPr>
          <a:xfrm>
            <a:off x="9330187" y="3960243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: скругленные углы 50">
            <a:extLst>
              <a:ext uri="{FF2B5EF4-FFF2-40B4-BE49-F238E27FC236}">
                <a16:creationId xmlns:a16="http://schemas.microsoft.com/office/drawing/2014/main" id="{02D9F760-9D30-376B-7FCB-7096F5EC0EDC}"/>
              </a:ext>
            </a:extLst>
          </p:cNvPr>
          <p:cNvSpPr/>
          <p:nvPr/>
        </p:nvSpPr>
        <p:spPr>
          <a:xfrm>
            <a:off x="847545" y="4765376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И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52" name="Прямоугольник: скругленные углы 51">
            <a:extLst>
              <a:ext uri="{FF2B5EF4-FFF2-40B4-BE49-F238E27FC236}">
                <a16:creationId xmlns:a16="http://schemas.microsoft.com/office/drawing/2014/main" id="{7D9E4119-F374-CFB7-1F76-16DB38BD95F4}"/>
              </a:ext>
            </a:extLst>
          </p:cNvPr>
          <p:cNvSpPr/>
          <p:nvPr/>
        </p:nvSpPr>
        <p:spPr>
          <a:xfrm>
            <a:off x="1695809" y="476537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З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id="{17295B47-4F84-9235-22E7-7EA9D136708B}"/>
              </a:ext>
            </a:extLst>
          </p:cNvPr>
          <p:cNvSpPr/>
          <p:nvPr/>
        </p:nvSpPr>
        <p:spPr>
          <a:xfrm>
            <a:off x="2544074" y="476537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Л</a:t>
            </a:r>
            <a:endParaRPr lang="ru-RU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id="{463BA746-4D91-35C6-CFC2-1811B90E180D}"/>
              </a:ext>
            </a:extLst>
          </p:cNvPr>
          <p:cNvSpPr/>
          <p:nvPr/>
        </p:nvSpPr>
        <p:spPr>
          <a:xfrm>
            <a:off x="3392337" y="476537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У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id="{05373FFF-C7C6-E181-2314-3BF98270F259}"/>
              </a:ext>
            </a:extLst>
          </p:cNvPr>
          <p:cNvSpPr/>
          <p:nvPr/>
        </p:nvSpPr>
        <p:spPr>
          <a:xfrm>
            <a:off x="4240602" y="476537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rgbClr val="000000"/>
                </a:solidFill>
                <a:cs typeface="Calibri"/>
              </a:rPr>
              <a:t>Ч</a:t>
            </a:r>
            <a:endParaRPr lang="ru-RU" dirty="0">
              <a:solidFill>
                <a:srgbClr val="000000"/>
              </a:solidFill>
              <a:cs typeface="Calibri" panose="020F0502020204030204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id="{70261C7C-896B-C122-CF91-5F1BA0671D64}"/>
              </a:ext>
            </a:extLst>
          </p:cNvPr>
          <p:cNvSpPr/>
          <p:nvPr/>
        </p:nvSpPr>
        <p:spPr>
          <a:xfrm>
            <a:off x="5088865" y="4765374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id="{CC2A6508-CA68-A39F-6FB1-FBB88EE86DEA}"/>
              </a:ext>
            </a:extLst>
          </p:cNvPr>
          <p:cNvSpPr/>
          <p:nvPr/>
        </p:nvSpPr>
        <p:spPr>
          <a:xfrm>
            <a:off x="5937130" y="476537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Н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id="{75AEFAD1-B9D2-3DFA-87A4-174E012FEA0E}"/>
              </a:ext>
            </a:extLst>
          </p:cNvPr>
          <p:cNvSpPr/>
          <p:nvPr/>
        </p:nvSpPr>
        <p:spPr>
          <a:xfrm>
            <a:off x="6785395" y="476537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И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id="{5B9F0516-93BB-5C88-F751-32D728BDCC87}"/>
              </a:ext>
            </a:extLst>
          </p:cNvPr>
          <p:cNvSpPr/>
          <p:nvPr/>
        </p:nvSpPr>
        <p:spPr>
          <a:xfrm>
            <a:off x="7633659" y="4765375"/>
            <a:ext cx="848264" cy="8051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cs typeface="Calibri"/>
              </a:rPr>
              <a:t>Е</a:t>
            </a:r>
            <a:endParaRPr lang="ru-RU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2F223A-5139-6C3B-56BE-31CB583CF6D3}"/>
              </a:ext>
            </a:extLst>
          </p:cNvPr>
          <p:cNvSpPr txBox="1"/>
          <p:nvPr/>
        </p:nvSpPr>
        <p:spPr>
          <a:xfrm>
            <a:off x="2158617" y="522473"/>
            <a:ext cx="787908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dirty="0">
                <a:latin typeface="Consolas"/>
                <a:cs typeface="Calibri"/>
              </a:rPr>
              <a:t>Кроссворд - наоборот</a:t>
            </a:r>
            <a:endParaRPr lang="ru-RU" sz="4000">
              <a:latin typeface="Consolas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25166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A920E5-6272-4FC9-C2F4-6EE812CE7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>
                <a:cs typeface="Calibri"/>
              </a:rPr>
              <a:t> Мне понравилось сегодня на уроке ….</a:t>
            </a:r>
          </a:p>
          <a:p>
            <a:r>
              <a:rPr lang="ru-RU" dirty="0">
                <a:cs typeface="Calibri"/>
              </a:rPr>
              <a:t> Сегодня я узнал ....</a:t>
            </a:r>
            <a:endParaRPr lang="ru-RU" dirty="0">
              <a:ea typeface="Calibri"/>
              <a:cs typeface="Calibri"/>
            </a:endParaRPr>
          </a:p>
          <a:p>
            <a:r>
              <a:rPr lang="ru-RU" dirty="0">
                <a:cs typeface="Calibri"/>
              </a:rPr>
              <a:t> У меня лучше всего получилось ….</a:t>
            </a:r>
            <a:endParaRPr lang="ru-RU" dirty="0">
              <a:ea typeface="Calibri"/>
              <a:cs typeface="Calibri"/>
            </a:endParaRPr>
          </a:p>
          <a:p>
            <a:r>
              <a:rPr lang="ru-RU" dirty="0">
                <a:cs typeface="Calibri"/>
              </a:rPr>
              <a:t> Не получилось сегодня ....</a:t>
            </a:r>
            <a:endParaRPr lang="ru-RU" dirty="0">
              <a:ea typeface="Calibri"/>
              <a:cs typeface="Calibri"/>
            </a:endParaRPr>
          </a:p>
          <a:p>
            <a:r>
              <a:rPr lang="ru-RU" dirty="0">
                <a:cs typeface="Calibri"/>
              </a:rPr>
              <a:t> Моя оценка за урок - ….</a:t>
            </a:r>
            <a:endParaRPr lang="ru-RU" dirty="0"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3172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человек, внешний, трава, рука&#10;&#10;Автоматически созданное описание">
            <a:extLst>
              <a:ext uri="{FF2B5EF4-FFF2-40B4-BE49-F238E27FC236}">
                <a16:creationId xmlns:a16="http://schemas.microsoft.com/office/drawing/2014/main" id="{319D52A0-2FE7-331A-E429-1E2B1F9984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442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C037CA-08D6-6673-066B-EDC54A4C9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411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>
                <a:solidFill>
                  <a:srgbClr val="FFFFFF"/>
                </a:solidFill>
              </a:rPr>
              <a:t>Всем спасибо!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97FDDC-DE2B-6DB3-6071-A0D08017C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3799971"/>
            <a:ext cx="9144000" cy="131405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b="1">
                <a:solidFill>
                  <a:srgbClr val="FFFFFF"/>
                </a:solidFill>
              </a:rPr>
              <a:t>Хорошего дня</a:t>
            </a:r>
          </a:p>
        </p:txBody>
      </p:sp>
    </p:spTree>
    <p:extLst>
      <p:ext uri="{BB962C8B-B14F-4D97-AF65-F5344CB8AC3E}">
        <p14:creationId xmlns:p14="http://schemas.microsoft.com/office/powerpoint/2010/main" val="2146413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  Агрегатное состояние вещества.  График плавления и отвердевания</vt:lpstr>
      <vt:lpstr>Презентация PowerPoint</vt:lpstr>
      <vt:lpstr>Работаем в парах и индивидуально</vt:lpstr>
      <vt:lpstr>Презентация PowerPoint</vt:lpstr>
      <vt:lpstr>Презентация PowerPoint</vt:lpstr>
      <vt:lpstr>Презентация PowerPoint</vt:lpstr>
      <vt:lpstr>Всем спасибо!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373</cp:revision>
  <dcterms:created xsi:type="dcterms:W3CDTF">2022-11-02T12:47:28Z</dcterms:created>
  <dcterms:modified xsi:type="dcterms:W3CDTF">2022-11-03T13:19:48Z</dcterms:modified>
</cp:coreProperties>
</file>