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sldIdLst>
    <p:sldId id="256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6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163208"/>
            <a:ext cx="7886698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219200"/>
          </a:xfrm>
        </p:spPr>
        <p:txBody>
          <a:bodyPr>
            <a:normAutofit/>
          </a:bodyPr>
          <a:lstStyle/>
          <a:p>
            <a:r>
              <a:rPr lang="ru-RU" dirty="0" smtClean="0"/>
              <a:t>Лыжня России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26" name="AutoShape 2" descr="C:\Users\%D0%9F%D0%B0%D0%B2%D0%B5%D0%BB\Desktop\sport_certificates_powerpoint_templa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:\Users\%D0%9F%D0%B0%D0%B2%D0%B5%D0%BB\Desktop\sport_certificates_powerpoint_templa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C:\Users\%D0%9F%D0%B0%D0%B2%D0%B5%D0%BB\Desktop\sport_certificates_powerpoint_templa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C:\Users\%D0%9F%D0%B0%D0%B2%D0%B5%D0%BB\Desktop\sport_certificates_powerpoint_templa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C:\Users\%D0%9F%D0%B0%D0%B2%D0%B5%D0%BB\Desktop\sport_certificates_powerpoint_templa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1569982"/>
            <a:ext cx="7010400" cy="46699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3240108" cy="488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0" y="457200"/>
            <a:ext cx="3962400" cy="5985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7196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914400"/>
            <a:ext cx="7385951" cy="488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7597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638" y="1287463"/>
            <a:ext cx="7382186" cy="4889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078154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powerpointstore.com_4</Template>
  <TotalTime>97</TotalTime>
  <Words>2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Лыжня России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физических качеств на уроках физической культуры</dc:title>
  <dc:creator>Павел</dc:creator>
  <cp:lastModifiedBy>Администратор</cp:lastModifiedBy>
  <cp:revision>17</cp:revision>
  <dcterms:created xsi:type="dcterms:W3CDTF">2006-08-16T00:00:00Z</dcterms:created>
  <dcterms:modified xsi:type="dcterms:W3CDTF">2018-01-22T11:36:06Z</dcterms:modified>
</cp:coreProperties>
</file>