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7468F1-5C55-456E-A8A3-AA4C413E3FAB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BBD6E0-2749-4888-A42C-017958F5895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1556792"/>
            <a:ext cx="698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     «Конфетная </a:t>
            </a:r>
          </a:p>
          <a:p>
            <a:r>
              <a:rPr lang="ru-RU" sz="6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6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            фантазия»</a:t>
            </a:r>
            <a:endParaRPr lang="ru-RU" sz="6600" b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6036" y="5229200"/>
            <a:ext cx="3636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Подготовила: Девятерикова М.А.</a:t>
            </a:r>
            <a:endParaRPr lang="ru-RU" sz="2000" b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7" name="Picture 3" descr="C:\Users\Администратор\Desktop\букет\изображение_viber_2021-02-007_20-50-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1" t="16544" r="14449"/>
          <a:stretch/>
        </p:blipFill>
        <p:spPr bwMode="auto">
          <a:xfrm>
            <a:off x="755576" y="3189418"/>
            <a:ext cx="2937342" cy="2946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5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4415" y="367528"/>
            <a:ext cx="820891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понадобится:</a:t>
            </a:r>
          </a:p>
          <a:p>
            <a:pPr marL="285750" indent="-285750">
              <a:buFontTx/>
              <a:buChar char="-"/>
            </a:pPr>
            <a:r>
              <a:rPr lang="ru-RU" sz="28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фоамиран</a:t>
            </a: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коробка;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пенопласт;</a:t>
            </a:r>
          </a:p>
          <a:p>
            <a:pPr marL="285750" indent="-285750">
              <a:buFontTx/>
              <a:buChar char="-"/>
            </a:pPr>
            <a:r>
              <a:rPr lang="ru-RU" sz="28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еденцы «Чупа-чупс»;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нитка;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ножницы;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скотч прозрачный;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скотч двухсторонний;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шпажки;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 бумага;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конфеты «Мерси»;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атласная лента. </a:t>
            </a:r>
          </a:p>
          <a:p>
            <a:pPr marL="285750" indent="-285750">
              <a:buFontTx/>
              <a:buChar char="-"/>
            </a:pP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7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5771" y="161704"/>
            <a:ext cx="4577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9712" y="208885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Делаем заготовки и заворачиваем леденцы «Чупа-чупс». Затем формируем лепестки цветка.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Администратор\Desktop\букет\изображение_viber_2021-02-07_20-50-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1" y="1578996"/>
            <a:ext cx="3371230" cy="252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букет\изображение_viber_2021-02-07_20-50-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903" y="1307669"/>
            <a:ext cx="3104191" cy="232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букет\изображение_viber_2021-02-07_20-150-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46" y="4253728"/>
            <a:ext cx="3162659" cy="237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дминистратор\Desktop\букет\изображение_viber_20321-02-07_20-50-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882" y="4149079"/>
            <a:ext cx="3262398" cy="244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Администратор\Desktop\букет\изображение_viber_20321-02-207_20-50-2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727" y="1716408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52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3913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497" y="153133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 дно коробки ставим пенопласт и начинаем формировать композицию из готовых цветов.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Администратор\Desktop\букет\изображение_viber_2021-02-07_20-50-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67" y="1163653"/>
            <a:ext cx="5099190" cy="382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\Desktop\букет\изображение_viber_2021-02-07_20-50-2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73276"/>
            <a:ext cx="4219288" cy="316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20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03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16496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4328" y="21649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Дополняем букет листьями. Для этого вырезаем из бумаги листочки и крепим их на шпажки с помощью прозрачного скотча и помещаем их между бутонов.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Администратор\Desktop\букет\изображение_viber_2021-02-07_20-50-2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22" y="1525294"/>
            <a:ext cx="4496503" cy="337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Desktop\букет\изображение_viber_2021-02-5-50-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897" y="3281019"/>
            <a:ext cx="4373309" cy="327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53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6107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Украшаем коробку конфетами «Мерси». Для этого вокруг нее клеим полоску  с двухсторонним скотчем и крепим к нему конфеты.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Администратор\Desktop\букет\изображение_viber_2021-020-07_20-50-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76" y="1738772"/>
            <a:ext cx="4845924" cy="363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букет\изображение_viber_2021-02-07_20-50-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046" y="3212976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80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42527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завершении украшаем букет атласной лентой.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Администратор\Desktop\букет\изображение_viber_2021-02-007_20-50-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t="15024" r="13942"/>
          <a:stretch/>
        </p:blipFill>
        <p:spPr bwMode="auto">
          <a:xfrm>
            <a:off x="1691680" y="1051829"/>
            <a:ext cx="5138611" cy="51016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9213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reeppt.net/background/fairy-wings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2"/>
            <a:ext cx="9143999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8043" y="2922073"/>
            <a:ext cx="8208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276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138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9</cp:revision>
  <dcterms:created xsi:type="dcterms:W3CDTF">2021-02-07T17:48:57Z</dcterms:created>
  <dcterms:modified xsi:type="dcterms:W3CDTF">2022-11-29T07:41:44Z</dcterms:modified>
</cp:coreProperties>
</file>