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2" r:id="rId14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254" y="-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9A35A6-A921-412F-AEF3-F26C727BE61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A25D95-1475-4820-94B1-20BE4064F075}">
      <dgm:prSet phldrT="[Текст]" phldr="1"/>
      <dgm:spPr/>
      <dgm:t>
        <a:bodyPr/>
        <a:lstStyle/>
        <a:p>
          <a:endParaRPr lang="ru-RU" dirty="0"/>
        </a:p>
      </dgm:t>
    </dgm:pt>
    <dgm:pt modelId="{317B6873-6C38-4BA7-BA0D-47EA3A3F954D}" type="parTrans" cxnId="{F9115E4E-4956-4FB6-A9D9-023E5CAA1A9D}">
      <dgm:prSet/>
      <dgm:spPr/>
      <dgm:t>
        <a:bodyPr/>
        <a:lstStyle/>
        <a:p>
          <a:endParaRPr lang="ru-RU"/>
        </a:p>
      </dgm:t>
    </dgm:pt>
    <dgm:pt modelId="{13C0C714-E4BA-4166-9E7F-EA596B9D9FB8}" type="sibTrans" cxnId="{F9115E4E-4956-4FB6-A9D9-023E5CAA1A9D}">
      <dgm:prSet/>
      <dgm:spPr/>
      <dgm:t>
        <a:bodyPr/>
        <a:lstStyle/>
        <a:p>
          <a:endParaRPr lang="ru-RU"/>
        </a:p>
      </dgm:t>
    </dgm:pt>
    <dgm:pt modelId="{2373BBA5-594A-4669-850F-D4021AB72061}">
      <dgm:prSet phldrT="[Текст]"/>
      <dgm:spPr/>
      <dgm:t>
        <a:bodyPr/>
        <a:lstStyle/>
        <a:p>
          <a:r>
            <a:rPr lang="ru-RU" dirty="0" smtClean="0"/>
            <a:t>Назови овощ</a:t>
          </a:r>
          <a:endParaRPr lang="ru-RU" dirty="0"/>
        </a:p>
      </dgm:t>
    </dgm:pt>
    <dgm:pt modelId="{6EE36F58-E054-4B64-8160-79B55D25B6F2}" type="parTrans" cxnId="{0D499BB6-9152-443B-9501-B97AC6E959CF}">
      <dgm:prSet/>
      <dgm:spPr/>
      <dgm:t>
        <a:bodyPr/>
        <a:lstStyle/>
        <a:p>
          <a:endParaRPr lang="ru-RU"/>
        </a:p>
      </dgm:t>
    </dgm:pt>
    <dgm:pt modelId="{B2F71E49-2D4E-4C7D-92F1-BA4238634BBE}" type="sibTrans" cxnId="{0D499BB6-9152-443B-9501-B97AC6E959CF}">
      <dgm:prSet/>
      <dgm:spPr/>
      <dgm:t>
        <a:bodyPr/>
        <a:lstStyle/>
        <a:p>
          <a:endParaRPr lang="ru-RU"/>
        </a:p>
      </dgm:t>
    </dgm:pt>
    <dgm:pt modelId="{86B4EAEF-8640-4EBC-B4DF-25A78E9F129E}">
      <dgm:prSet phldrT="[Текст]" phldr="1"/>
      <dgm:spPr/>
      <dgm:t>
        <a:bodyPr/>
        <a:lstStyle/>
        <a:p>
          <a:endParaRPr lang="ru-RU" dirty="0"/>
        </a:p>
      </dgm:t>
    </dgm:pt>
    <dgm:pt modelId="{37E5AC44-A99A-4D96-A488-183FA3A6E3A0}" type="parTrans" cxnId="{DC3B84A0-2CB1-44B2-A694-053B504D8E1D}">
      <dgm:prSet/>
      <dgm:spPr/>
      <dgm:t>
        <a:bodyPr/>
        <a:lstStyle/>
        <a:p>
          <a:endParaRPr lang="ru-RU"/>
        </a:p>
      </dgm:t>
    </dgm:pt>
    <dgm:pt modelId="{169E45C3-E957-428D-A45E-5DA5EE87B83B}" type="sibTrans" cxnId="{DC3B84A0-2CB1-44B2-A694-053B504D8E1D}">
      <dgm:prSet/>
      <dgm:spPr/>
      <dgm:t>
        <a:bodyPr/>
        <a:lstStyle/>
        <a:p>
          <a:endParaRPr lang="ru-RU"/>
        </a:p>
      </dgm:t>
    </dgm:pt>
    <dgm:pt modelId="{34CC227D-A9BB-489E-815D-2D26DF18A5EB}">
      <dgm:prSet phldrT="[Текст]" phldr="1"/>
      <dgm:spPr/>
      <dgm:t>
        <a:bodyPr/>
        <a:lstStyle/>
        <a:p>
          <a:endParaRPr lang="ru-RU"/>
        </a:p>
      </dgm:t>
    </dgm:pt>
    <dgm:pt modelId="{AED5B954-E9A7-4A5C-93D6-DAB40A385D34}" type="parTrans" cxnId="{42E33DA3-5CE3-4614-993F-79044225B86D}">
      <dgm:prSet/>
      <dgm:spPr/>
      <dgm:t>
        <a:bodyPr/>
        <a:lstStyle/>
        <a:p>
          <a:endParaRPr lang="ru-RU"/>
        </a:p>
      </dgm:t>
    </dgm:pt>
    <dgm:pt modelId="{1ADCE771-8A9C-4E0D-A0C1-191E772C6120}" type="sibTrans" cxnId="{42E33DA3-5CE3-4614-993F-79044225B86D}">
      <dgm:prSet/>
      <dgm:spPr/>
      <dgm:t>
        <a:bodyPr/>
        <a:lstStyle/>
        <a:p>
          <a:endParaRPr lang="ru-RU"/>
        </a:p>
      </dgm:t>
    </dgm:pt>
    <dgm:pt modelId="{CFF6B44B-36C5-48A0-804F-0932A1988BBE}">
      <dgm:prSet phldrT="[Текст]"/>
      <dgm:spPr/>
      <dgm:t>
        <a:bodyPr/>
        <a:lstStyle/>
        <a:p>
          <a:r>
            <a:rPr lang="ru-RU" dirty="0" smtClean="0"/>
            <a:t>Ответь на вопрос</a:t>
          </a:r>
          <a:endParaRPr lang="ru-RU" dirty="0"/>
        </a:p>
      </dgm:t>
    </dgm:pt>
    <dgm:pt modelId="{9877CEEF-F005-44AA-B390-3113F27B2BEE}" type="parTrans" cxnId="{BE495A6C-EEDE-4D3B-AB54-BE2A09225D17}">
      <dgm:prSet/>
      <dgm:spPr/>
      <dgm:t>
        <a:bodyPr/>
        <a:lstStyle/>
        <a:p>
          <a:endParaRPr lang="ru-RU"/>
        </a:p>
      </dgm:t>
    </dgm:pt>
    <dgm:pt modelId="{EBE9E1E3-6459-4AA1-8B5F-29114286CBE4}" type="sibTrans" cxnId="{BE495A6C-EEDE-4D3B-AB54-BE2A09225D17}">
      <dgm:prSet/>
      <dgm:spPr/>
      <dgm:t>
        <a:bodyPr/>
        <a:lstStyle/>
        <a:p>
          <a:endParaRPr lang="ru-RU"/>
        </a:p>
      </dgm:t>
    </dgm:pt>
    <dgm:pt modelId="{F6806C71-62CD-493F-9CBA-DC34BEF3E1E0}">
      <dgm:prSet phldrT="[Текст]"/>
      <dgm:spPr/>
      <dgm:t>
        <a:bodyPr/>
        <a:lstStyle/>
        <a:p>
          <a:r>
            <a:rPr lang="ru-RU" dirty="0" smtClean="0"/>
            <a:t>Нажми овощ</a:t>
          </a:r>
          <a:endParaRPr lang="ru-RU" dirty="0"/>
        </a:p>
      </dgm:t>
    </dgm:pt>
    <dgm:pt modelId="{78801C35-CB51-4846-8C66-E404337EA2F6}" type="sibTrans" cxnId="{14EB94CD-FDC6-4368-B07C-B35232BBA256}">
      <dgm:prSet/>
      <dgm:spPr/>
      <dgm:t>
        <a:bodyPr/>
        <a:lstStyle/>
        <a:p>
          <a:endParaRPr lang="ru-RU"/>
        </a:p>
      </dgm:t>
    </dgm:pt>
    <dgm:pt modelId="{565DD77D-7538-4FF2-BE7B-3DAA37ED7DE0}" type="parTrans" cxnId="{14EB94CD-FDC6-4368-B07C-B35232BBA256}">
      <dgm:prSet/>
      <dgm:spPr/>
      <dgm:t>
        <a:bodyPr/>
        <a:lstStyle/>
        <a:p>
          <a:endParaRPr lang="ru-RU"/>
        </a:p>
      </dgm:t>
    </dgm:pt>
    <dgm:pt modelId="{74427038-B1C3-4EA4-B631-C889AD151DEC}" type="pres">
      <dgm:prSet presAssocID="{1B9A35A6-A921-412F-AEF3-F26C727BE6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7D67A6-18EB-408D-8F01-AFBB69C8E2EF}" type="pres">
      <dgm:prSet presAssocID="{1FA25D95-1475-4820-94B1-20BE4064F075}" presName="composite" presStyleCnt="0"/>
      <dgm:spPr/>
    </dgm:pt>
    <dgm:pt modelId="{C574D54E-39E5-41A0-92CB-AAE4F645646E}" type="pres">
      <dgm:prSet presAssocID="{1FA25D95-1475-4820-94B1-20BE4064F07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D8798E-9961-4DB0-BD12-644537C102AD}" type="pres">
      <dgm:prSet presAssocID="{1FA25D95-1475-4820-94B1-20BE4064F075}" presName="descendantText" presStyleLbl="alignAcc1" presStyleIdx="0" presStyleCnt="3" custLinFactNeighborX="293" custLinFactNeighborY="8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AC0507-4FA7-4FD1-8633-15192AF0474D}" type="pres">
      <dgm:prSet presAssocID="{13C0C714-E4BA-4166-9E7F-EA596B9D9FB8}" presName="sp" presStyleCnt="0"/>
      <dgm:spPr/>
    </dgm:pt>
    <dgm:pt modelId="{65825BA5-C663-4011-B705-BB5AF4E4430A}" type="pres">
      <dgm:prSet presAssocID="{86B4EAEF-8640-4EBC-B4DF-25A78E9F129E}" presName="composite" presStyleCnt="0"/>
      <dgm:spPr/>
    </dgm:pt>
    <dgm:pt modelId="{AE63DE9A-2B9F-4BE8-B301-2FA91CAEA66A}" type="pres">
      <dgm:prSet presAssocID="{86B4EAEF-8640-4EBC-B4DF-25A78E9F129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936F09-B54B-42C3-B24F-3235ADD4F84C}" type="pres">
      <dgm:prSet presAssocID="{86B4EAEF-8640-4EBC-B4DF-25A78E9F129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DFC5CE-0E0E-46CD-BC24-97C649E34C33}" type="pres">
      <dgm:prSet presAssocID="{169E45C3-E957-428D-A45E-5DA5EE87B83B}" presName="sp" presStyleCnt="0"/>
      <dgm:spPr/>
    </dgm:pt>
    <dgm:pt modelId="{DD265FF3-6F69-4C98-89BD-BF64A42F5F3C}" type="pres">
      <dgm:prSet presAssocID="{34CC227D-A9BB-489E-815D-2D26DF18A5EB}" presName="composite" presStyleCnt="0"/>
      <dgm:spPr/>
    </dgm:pt>
    <dgm:pt modelId="{3C473A47-67F8-49B7-AC49-77616F36DEDF}" type="pres">
      <dgm:prSet presAssocID="{34CC227D-A9BB-489E-815D-2D26DF18A5E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09ACE7-BDE7-4A31-B17F-237F24DA4D8E}" type="pres">
      <dgm:prSet presAssocID="{34CC227D-A9BB-489E-815D-2D26DF18A5E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EB94CD-FDC6-4368-B07C-B35232BBA256}" srcId="{86B4EAEF-8640-4EBC-B4DF-25A78E9F129E}" destId="{F6806C71-62CD-493F-9CBA-DC34BEF3E1E0}" srcOrd="0" destOrd="0" parTransId="{565DD77D-7538-4FF2-BE7B-3DAA37ED7DE0}" sibTransId="{78801C35-CB51-4846-8C66-E404337EA2F6}"/>
    <dgm:cxn modelId="{DC3B84A0-2CB1-44B2-A694-053B504D8E1D}" srcId="{1B9A35A6-A921-412F-AEF3-F26C727BE610}" destId="{86B4EAEF-8640-4EBC-B4DF-25A78E9F129E}" srcOrd="1" destOrd="0" parTransId="{37E5AC44-A99A-4D96-A488-183FA3A6E3A0}" sibTransId="{169E45C3-E957-428D-A45E-5DA5EE87B83B}"/>
    <dgm:cxn modelId="{AAB66F01-3F75-4A2F-B151-8642CAF068FB}" type="presOf" srcId="{F6806C71-62CD-493F-9CBA-DC34BEF3E1E0}" destId="{3D936F09-B54B-42C3-B24F-3235ADD4F84C}" srcOrd="0" destOrd="0" presId="urn:microsoft.com/office/officeart/2005/8/layout/chevron2"/>
    <dgm:cxn modelId="{812BCF7A-3EC6-4CDC-AE9E-EDD919BB0525}" type="presOf" srcId="{2373BBA5-594A-4669-850F-D4021AB72061}" destId="{BDD8798E-9961-4DB0-BD12-644537C102AD}" srcOrd="0" destOrd="0" presId="urn:microsoft.com/office/officeart/2005/8/layout/chevron2"/>
    <dgm:cxn modelId="{0D499BB6-9152-443B-9501-B97AC6E959CF}" srcId="{1FA25D95-1475-4820-94B1-20BE4064F075}" destId="{2373BBA5-594A-4669-850F-D4021AB72061}" srcOrd="0" destOrd="0" parTransId="{6EE36F58-E054-4B64-8160-79B55D25B6F2}" sibTransId="{B2F71E49-2D4E-4C7D-92F1-BA4238634BBE}"/>
    <dgm:cxn modelId="{7D93C183-6F46-416C-ACB3-F80C99A280D2}" type="presOf" srcId="{86B4EAEF-8640-4EBC-B4DF-25A78E9F129E}" destId="{AE63DE9A-2B9F-4BE8-B301-2FA91CAEA66A}" srcOrd="0" destOrd="0" presId="urn:microsoft.com/office/officeart/2005/8/layout/chevron2"/>
    <dgm:cxn modelId="{CDE6ECBB-0569-4F0F-91E1-EDA2EE6B42F0}" type="presOf" srcId="{1B9A35A6-A921-412F-AEF3-F26C727BE610}" destId="{74427038-B1C3-4EA4-B631-C889AD151DEC}" srcOrd="0" destOrd="0" presId="urn:microsoft.com/office/officeart/2005/8/layout/chevron2"/>
    <dgm:cxn modelId="{F9115E4E-4956-4FB6-A9D9-023E5CAA1A9D}" srcId="{1B9A35A6-A921-412F-AEF3-F26C727BE610}" destId="{1FA25D95-1475-4820-94B1-20BE4064F075}" srcOrd="0" destOrd="0" parTransId="{317B6873-6C38-4BA7-BA0D-47EA3A3F954D}" sibTransId="{13C0C714-E4BA-4166-9E7F-EA596B9D9FB8}"/>
    <dgm:cxn modelId="{BE495A6C-EEDE-4D3B-AB54-BE2A09225D17}" srcId="{34CC227D-A9BB-489E-815D-2D26DF18A5EB}" destId="{CFF6B44B-36C5-48A0-804F-0932A1988BBE}" srcOrd="0" destOrd="0" parTransId="{9877CEEF-F005-44AA-B390-3113F27B2BEE}" sibTransId="{EBE9E1E3-6459-4AA1-8B5F-29114286CBE4}"/>
    <dgm:cxn modelId="{42E33DA3-5CE3-4614-993F-79044225B86D}" srcId="{1B9A35A6-A921-412F-AEF3-F26C727BE610}" destId="{34CC227D-A9BB-489E-815D-2D26DF18A5EB}" srcOrd="2" destOrd="0" parTransId="{AED5B954-E9A7-4A5C-93D6-DAB40A385D34}" sibTransId="{1ADCE771-8A9C-4E0D-A0C1-191E772C6120}"/>
    <dgm:cxn modelId="{EF2E9176-2358-44B9-A292-71AAC77C7B54}" type="presOf" srcId="{1FA25D95-1475-4820-94B1-20BE4064F075}" destId="{C574D54E-39E5-41A0-92CB-AAE4F645646E}" srcOrd="0" destOrd="0" presId="urn:microsoft.com/office/officeart/2005/8/layout/chevron2"/>
    <dgm:cxn modelId="{D87D5E7C-4989-421E-B753-CC0C407A39E9}" type="presOf" srcId="{CFF6B44B-36C5-48A0-804F-0932A1988BBE}" destId="{5209ACE7-BDE7-4A31-B17F-237F24DA4D8E}" srcOrd="0" destOrd="0" presId="urn:microsoft.com/office/officeart/2005/8/layout/chevron2"/>
    <dgm:cxn modelId="{3440332D-7373-497B-A917-C41E397E58E1}" type="presOf" srcId="{34CC227D-A9BB-489E-815D-2D26DF18A5EB}" destId="{3C473A47-67F8-49B7-AC49-77616F36DEDF}" srcOrd="0" destOrd="0" presId="urn:microsoft.com/office/officeart/2005/8/layout/chevron2"/>
    <dgm:cxn modelId="{C2F563BE-5159-4E1F-A477-4CDBEEE70061}" type="presParOf" srcId="{74427038-B1C3-4EA4-B631-C889AD151DEC}" destId="{D97D67A6-18EB-408D-8F01-AFBB69C8E2EF}" srcOrd="0" destOrd="0" presId="urn:microsoft.com/office/officeart/2005/8/layout/chevron2"/>
    <dgm:cxn modelId="{86A15E62-89D1-4EF5-AA26-C7F2FD2CCACD}" type="presParOf" srcId="{D97D67A6-18EB-408D-8F01-AFBB69C8E2EF}" destId="{C574D54E-39E5-41A0-92CB-AAE4F645646E}" srcOrd="0" destOrd="0" presId="urn:microsoft.com/office/officeart/2005/8/layout/chevron2"/>
    <dgm:cxn modelId="{BC306663-4668-4E9A-AD87-A8BF06DE6453}" type="presParOf" srcId="{D97D67A6-18EB-408D-8F01-AFBB69C8E2EF}" destId="{BDD8798E-9961-4DB0-BD12-644537C102AD}" srcOrd="1" destOrd="0" presId="urn:microsoft.com/office/officeart/2005/8/layout/chevron2"/>
    <dgm:cxn modelId="{B89085A6-585D-4E8E-B1DD-7CE668CE3523}" type="presParOf" srcId="{74427038-B1C3-4EA4-B631-C889AD151DEC}" destId="{78AC0507-4FA7-4FD1-8633-15192AF0474D}" srcOrd="1" destOrd="0" presId="urn:microsoft.com/office/officeart/2005/8/layout/chevron2"/>
    <dgm:cxn modelId="{6158D9FB-7244-49F6-B32B-EE16C46BDA9F}" type="presParOf" srcId="{74427038-B1C3-4EA4-B631-C889AD151DEC}" destId="{65825BA5-C663-4011-B705-BB5AF4E4430A}" srcOrd="2" destOrd="0" presId="urn:microsoft.com/office/officeart/2005/8/layout/chevron2"/>
    <dgm:cxn modelId="{CE7A5D20-8DEA-47CC-9060-667F96A74938}" type="presParOf" srcId="{65825BA5-C663-4011-B705-BB5AF4E4430A}" destId="{AE63DE9A-2B9F-4BE8-B301-2FA91CAEA66A}" srcOrd="0" destOrd="0" presId="urn:microsoft.com/office/officeart/2005/8/layout/chevron2"/>
    <dgm:cxn modelId="{FA3F6140-BD57-43EC-9F01-6EF24662476D}" type="presParOf" srcId="{65825BA5-C663-4011-B705-BB5AF4E4430A}" destId="{3D936F09-B54B-42C3-B24F-3235ADD4F84C}" srcOrd="1" destOrd="0" presId="urn:microsoft.com/office/officeart/2005/8/layout/chevron2"/>
    <dgm:cxn modelId="{C8DA2644-C6D8-4BD0-A3E6-5DAFC3F23A63}" type="presParOf" srcId="{74427038-B1C3-4EA4-B631-C889AD151DEC}" destId="{CDDFC5CE-0E0E-46CD-BC24-97C649E34C33}" srcOrd="3" destOrd="0" presId="urn:microsoft.com/office/officeart/2005/8/layout/chevron2"/>
    <dgm:cxn modelId="{5BD11794-60B9-4C8A-80C4-B635CD6D7E52}" type="presParOf" srcId="{74427038-B1C3-4EA4-B631-C889AD151DEC}" destId="{DD265FF3-6F69-4C98-89BD-BF64A42F5F3C}" srcOrd="4" destOrd="0" presId="urn:microsoft.com/office/officeart/2005/8/layout/chevron2"/>
    <dgm:cxn modelId="{FB7D7703-1D28-4A58-8033-F9663B62982B}" type="presParOf" srcId="{DD265FF3-6F69-4C98-89BD-BF64A42F5F3C}" destId="{3C473A47-67F8-49B7-AC49-77616F36DEDF}" srcOrd="0" destOrd="0" presId="urn:microsoft.com/office/officeart/2005/8/layout/chevron2"/>
    <dgm:cxn modelId="{0CFC32A4-446A-404A-8472-E8ECE54A862E}" type="presParOf" srcId="{DD265FF3-6F69-4C98-89BD-BF64A42F5F3C}" destId="{5209ACE7-BDE7-4A31-B17F-237F24DA4D8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74D54E-39E5-41A0-92CB-AAE4F645646E}">
      <dsp:nvSpPr>
        <dsp:cNvPr id="0" name=""/>
        <dsp:cNvSpPr/>
      </dsp:nvSpPr>
      <dsp:spPr>
        <a:xfrm rot="5400000">
          <a:off x="-236795" y="238852"/>
          <a:ext cx="1578634" cy="11050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 rot="-5400000">
        <a:off x="0" y="554579"/>
        <a:ext cx="1105044" cy="473590"/>
      </dsp:txXfrm>
    </dsp:sp>
    <dsp:sp modelId="{BDD8798E-9961-4DB0-BD12-644537C102AD}">
      <dsp:nvSpPr>
        <dsp:cNvPr id="0" name=""/>
        <dsp:cNvSpPr/>
      </dsp:nvSpPr>
      <dsp:spPr>
        <a:xfrm rot="5400000">
          <a:off x="4311428" y="-3195501"/>
          <a:ext cx="1026112" cy="7438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0" tIns="38100" rIns="38100" bIns="38100" numCol="1" spcCol="1270" anchor="ctr" anchorCtr="0">
          <a:noAutofit/>
        </a:bodyPr>
        <a:lstStyle/>
        <a:p>
          <a:pPr marL="285750" lvl="1" indent="-285750" algn="l" defTabSz="2667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6000" kern="1200" dirty="0" smtClean="0"/>
            <a:t>Назови овощ</a:t>
          </a:r>
          <a:endParaRPr lang="ru-RU" sz="6000" kern="1200" dirty="0"/>
        </a:p>
      </dsp:txBody>
      <dsp:txXfrm rot="-5400000">
        <a:off x="1105045" y="60973"/>
        <a:ext cx="7388789" cy="925930"/>
      </dsp:txXfrm>
    </dsp:sp>
    <dsp:sp modelId="{AE63DE9A-2B9F-4BE8-B301-2FA91CAEA66A}">
      <dsp:nvSpPr>
        <dsp:cNvPr id="0" name=""/>
        <dsp:cNvSpPr/>
      </dsp:nvSpPr>
      <dsp:spPr>
        <a:xfrm rot="5400000">
          <a:off x="-236795" y="1623146"/>
          <a:ext cx="1578634" cy="11050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 rot="-5400000">
        <a:off x="0" y="1938873"/>
        <a:ext cx="1105044" cy="473590"/>
      </dsp:txXfrm>
    </dsp:sp>
    <dsp:sp modelId="{3D936F09-B54B-42C3-B24F-3235ADD4F84C}">
      <dsp:nvSpPr>
        <dsp:cNvPr id="0" name=""/>
        <dsp:cNvSpPr/>
      </dsp:nvSpPr>
      <dsp:spPr>
        <a:xfrm rot="5400000">
          <a:off x="4311428" y="-1820032"/>
          <a:ext cx="1026112" cy="7438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0" tIns="38100" rIns="38100" bIns="38100" numCol="1" spcCol="1270" anchor="ctr" anchorCtr="0">
          <a:noAutofit/>
        </a:bodyPr>
        <a:lstStyle/>
        <a:p>
          <a:pPr marL="285750" lvl="1" indent="-285750" algn="l" defTabSz="2667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6000" kern="1200" dirty="0" smtClean="0"/>
            <a:t>Нажми овощ</a:t>
          </a:r>
          <a:endParaRPr lang="ru-RU" sz="6000" kern="1200" dirty="0"/>
        </a:p>
      </dsp:txBody>
      <dsp:txXfrm rot="-5400000">
        <a:off x="1105045" y="1436442"/>
        <a:ext cx="7388789" cy="925930"/>
      </dsp:txXfrm>
    </dsp:sp>
    <dsp:sp modelId="{3C473A47-67F8-49B7-AC49-77616F36DEDF}">
      <dsp:nvSpPr>
        <dsp:cNvPr id="0" name=""/>
        <dsp:cNvSpPr/>
      </dsp:nvSpPr>
      <dsp:spPr>
        <a:xfrm rot="5400000">
          <a:off x="-236795" y="3007440"/>
          <a:ext cx="1578634" cy="11050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 rot="-5400000">
        <a:off x="0" y="3323167"/>
        <a:ext cx="1105044" cy="473590"/>
      </dsp:txXfrm>
    </dsp:sp>
    <dsp:sp modelId="{5209ACE7-BDE7-4A31-B17F-237F24DA4D8E}">
      <dsp:nvSpPr>
        <dsp:cNvPr id="0" name=""/>
        <dsp:cNvSpPr/>
      </dsp:nvSpPr>
      <dsp:spPr>
        <a:xfrm rot="5400000">
          <a:off x="4311428" y="-435738"/>
          <a:ext cx="1026112" cy="7438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0" tIns="38100" rIns="38100" bIns="38100" numCol="1" spcCol="1270" anchor="ctr" anchorCtr="0">
          <a:noAutofit/>
        </a:bodyPr>
        <a:lstStyle/>
        <a:p>
          <a:pPr marL="285750" lvl="1" indent="-285750" algn="l" defTabSz="2667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6000" kern="1200" dirty="0" smtClean="0"/>
            <a:t>Ответь на вопрос</a:t>
          </a:r>
          <a:endParaRPr lang="ru-RU" sz="6000" kern="1200" dirty="0"/>
        </a:p>
      </dsp:txBody>
      <dsp:txXfrm rot="-5400000">
        <a:off x="1105045" y="2820736"/>
        <a:ext cx="7388789" cy="925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511E-E001-4DD4-B5A4-07A5150B0E8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6CD1-DD85-4DED-90FD-8DE61E322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33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511E-E001-4DD4-B5A4-07A5150B0E8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6CD1-DD85-4DED-90FD-8DE61E322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72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511E-E001-4DD4-B5A4-07A5150B0E8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6CD1-DD85-4DED-90FD-8DE61E322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640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511E-E001-4DD4-B5A4-07A5150B0E8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6CD1-DD85-4DED-90FD-8DE61E322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4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511E-E001-4DD4-B5A4-07A5150B0E8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6CD1-DD85-4DED-90FD-8DE61E322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16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511E-E001-4DD4-B5A4-07A5150B0E8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6CD1-DD85-4DED-90FD-8DE61E322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39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511E-E001-4DD4-B5A4-07A5150B0E8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6CD1-DD85-4DED-90FD-8DE61E322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247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511E-E001-4DD4-B5A4-07A5150B0E8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6CD1-DD85-4DED-90FD-8DE61E322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13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511E-E001-4DD4-B5A4-07A5150B0E8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6CD1-DD85-4DED-90FD-8DE61E322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719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511E-E001-4DD4-B5A4-07A5150B0E8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6CD1-DD85-4DED-90FD-8DE61E322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36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511E-E001-4DD4-B5A4-07A5150B0E8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A6CD1-DD85-4DED-90FD-8DE61E322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77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6511E-E001-4DD4-B5A4-07A5150B0E8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A6CD1-DD85-4DED-90FD-8DE61E322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09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microsoft.com/office/2007/relationships/hdphoto" Target="../media/hdphoto4.wdp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12" Type="http://schemas.openxmlformats.org/officeDocument/2006/relationships/image" Target="../media/image4.png"/><Relationship Id="rId17" Type="http://schemas.openxmlformats.org/officeDocument/2006/relationships/image" Target="../media/image6.jpeg"/><Relationship Id="rId2" Type="http://schemas.openxmlformats.org/officeDocument/2006/relationships/slide" Target="slide3.xml"/><Relationship Id="rId16" Type="http://schemas.microsoft.com/office/2007/relationships/hdphoto" Target="../media/hdphoto5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slide" Target="slide6.xml"/><Relationship Id="rId5" Type="http://schemas.openxmlformats.org/officeDocument/2006/relationships/slide" Target="slide4.xml"/><Relationship Id="rId15" Type="http://schemas.openxmlformats.org/officeDocument/2006/relationships/image" Target="../media/image5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3.png"/><Relationship Id="rId1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5.png"/><Relationship Id="rId3" Type="http://schemas.openxmlformats.org/officeDocument/2006/relationships/slide" Target="slide9.xml"/><Relationship Id="rId7" Type="http://schemas.openxmlformats.org/officeDocument/2006/relationships/image" Target="../media/image2.png"/><Relationship Id="rId12" Type="http://schemas.openxmlformats.org/officeDocument/2006/relationships/slide" Target="slide13.xml"/><Relationship Id="rId17" Type="http://schemas.microsoft.com/office/2007/relationships/hdphoto" Target="../media/hdphoto7.wdp"/><Relationship Id="rId2" Type="http://schemas.openxmlformats.org/officeDocument/2006/relationships/image" Target="../media/image12.jpe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microsoft.com/office/2007/relationships/hdphoto" Target="../media/hdphoto6.wdp"/><Relationship Id="rId5" Type="http://schemas.microsoft.com/office/2007/relationships/hdphoto" Target="../media/hdphoto1.wdp"/><Relationship Id="rId15" Type="http://schemas.openxmlformats.org/officeDocument/2006/relationships/slide" Target="slide12.xml"/><Relationship Id="rId10" Type="http://schemas.openxmlformats.org/officeDocument/2006/relationships/image" Target="../media/image13.png"/><Relationship Id="rId4" Type="http://schemas.openxmlformats.org/officeDocument/2006/relationships/image" Target="../media/image1.png"/><Relationship Id="rId9" Type="http://schemas.openxmlformats.org/officeDocument/2006/relationships/slide" Target="slide11.xml"/><Relationship Id="rId1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4695" y="659040"/>
            <a:ext cx="8543925" cy="1325563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«Готовим из овощей»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196092"/>
              </p:ext>
            </p:extLst>
          </p:nvPr>
        </p:nvGraphicFramePr>
        <p:xfrm>
          <a:off x="964068" y="1999796"/>
          <a:ext cx="85439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" y="12020"/>
            <a:ext cx="9307285" cy="1054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700" b="1" dirty="0" smtClean="0"/>
              <a:t>Игра – тренажер по лексической теме «Овощи»</a:t>
            </a:r>
            <a:endParaRPr lang="ru-RU" sz="3700" b="1" dirty="0"/>
          </a:p>
        </p:txBody>
      </p:sp>
    </p:spTree>
    <p:extLst>
      <p:ext uri="{BB962C8B-B14F-4D97-AF65-F5344CB8AC3E}">
        <p14:creationId xmlns:p14="http://schemas.microsoft.com/office/powerpoint/2010/main" val="100426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recept-borscha.ru/wp-content/uploads/c/9/8/c989dc34d8c32d42914303da16292b1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1342" y="1019176"/>
            <a:ext cx="5138736" cy="474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87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vatars.mds.yandex.net/i?id=2dd9ea9482bf8e2a2ca08d38dd3545d0_l-5277049-images-thumbs&amp;n=1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886" y="1128370"/>
            <a:ext cx="4101703" cy="475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71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atic.insales-cdn.com/images/products/1/7536/216956272/%D0%A1%D1%83%D0%BF_%D0%B3%D0%BE%D1%80%D0%BE%D1%85%D0%BE%D0%B2%D1%8B%D0%B9_%D0%B2_%D1%82%D0%B0%D1%80%D0%B5%D0%BB%D0%BA%D0%B5_%D0%BD%D0%B0_%D1%82%D0%B5%D0%BC%D0%BD%D0%BE%D0%BC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77887" y="1513114"/>
            <a:ext cx="4103914" cy="348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28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.ytimg.com/vi/scYZAaSR_AE/maxresdefault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5254" y="1404938"/>
            <a:ext cx="5386388" cy="372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83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салат можно приготовить из овощей?</a:t>
            </a:r>
            <a:endParaRPr lang="ru-RU" dirty="0"/>
          </a:p>
        </p:txBody>
      </p:sp>
      <p:pic>
        <p:nvPicPr>
          <p:cNvPr id="2052" name="Picture 4" descr="https://avatars.mds.yandex.net/i?id=cf8955d98deab288f74cf8964ed8f85096fbe720-4434207-images-thumbs&amp;n=1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375" l="17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2622" y="1431131"/>
            <a:ext cx="1382694" cy="117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fruktlove.ru/wp-content/uploads/2019/04/kartofel-belyj-mytyj-875x875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43" b="96343" l="194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584" y="1268016"/>
            <a:ext cx="1222772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fsd.multiurok.ru/html/2022/01/05/s_61d5721fc91c1/phpqZUpu5_kartoteka-Zagadki_html_9170d35c9cd2ccfc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500" b="95917" l="0" r="98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486" y="1027907"/>
            <a:ext cx="1759347" cy="162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avatars.dzeninfra.ru/get-zen_doc/146488/pub_5b82b3fc5ca43900aa0fee7c_5b82b5376a028a00aa5734a5/scale_1200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2625" b="95750" l="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084" y="3675858"/>
            <a:ext cx="1745642" cy="1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cdn.shopify.com/s/files/1/0283/9478/2817/files/ingredient_12_copy_2.jpg?v=1618700429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266" b="99310" l="0" r="978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9920" y="3786643"/>
            <a:ext cx="1747050" cy="113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cdn-images-1.listennotes.com/podcasts/hoy-con-mariano/pros-y-contras-de-las-FtC4DaGiA2w-Snw32bsYGIg.1400x1400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263" y="3215456"/>
            <a:ext cx="1851087" cy="227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25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orexdengi.com/filedata/fetch?id=27473024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68" t="10056" r="5920" b="6921"/>
          <a:stretch/>
        </p:blipFill>
        <p:spPr bwMode="auto">
          <a:xfrm>
            <a:off x="2879731" y="1447801"/>
            <a:ext cx="4674955" cy="349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4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rabota-za-granicej.ru/wp-content/uploads/a/1/f/a1f0390cdcf53b78198a916f2cc7d09b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886" y="1516061"/>
            <a:ext cx="4185670" cy="321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26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vkusnogotovlu.ru/wp-content/uploads/2017/06/Snimok_ekrana_062617_045706_PM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227" y="1273627"/>
            <a:ext cx="5553617" cy="441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mages11.domashnyochag.ru/upload/img_cache/672/672a6a4d3b984bbc6c687e033c557cb6_cropped_1332x890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0401" y="1632857"/>
            <a:ext cx="3722914" cy="378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94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ecopeak.ru/800/600/https/privately.ru/gossip/uploads/posts/2019-10/privately.ru_salat-iz-cvekly-zdorove-jetot-salat-vsem-znakom-po-ctolovym-bolnicam-i-1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61022" y="1948543"/>
            <a:ext cx="5025230" cy="381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89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суп можно приготовить из овощей?</a:t>
            </a:r>
            <a:endParaRPr lang="ru-RU" dirty="0"/>
          </a:p>
        </p:txBody>
      </p:sp>
      <p:pic>
        <p:nvPicPr>
          <p:cNvPr id="9218" name="Picture 2" descr="https://sun9-10.userapi.com/impg/y3_7gUIReXka_-IPbR7vFgCxK1SPnAbYyoxUOw/RIC0_kBjJes.jpg?size=604x604&amp;quality=96&amp;sign=40121d15e4db670a4de0dcd7bf8bf84b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38" y="3654576"/>
            <a:ext cx="2146300" cy="264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avatars.mds.yandex.net/i?id=cf8955d98deab288f74cf8964ed8f85096fbe720-4434207-images-thumbs&amp;n=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375" l="17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405" y="1737122"/>
            <a:ext cx="1382694" cy="117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fruktlove.ru/wp-content/uploads/2019/04/kartofel-belyj-mytyj-875x875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943" b="96343" l="194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4845" y="1574007"/>
            <a:ext cx="1222772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www.abri-kos.ru/upload/iblock/ae7/ae7e1e59bc22238e3934ca54633dc947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7601" l="36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7178" y="3675857"/>
            <a:ext cx="1653580" cy="135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s://cdn.shopify.com/s/files/1/0283/9478/2817/files/ingredient_12_copy_2.jpg?v=1618700429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266" b="99310" l="0" r="978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9920" y="3786643"/>
            <a:ext cx="1747050" cy="113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avatars.mds.yandex.net/i?id=b940896f49d3fd2ba342e36ddd9f1f85-5332183-images-thumbs&amp;n=13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961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6436" y="3675869"/>
            <a:ext cx="1151181" cy="13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57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www.tcmworld.org/wp-content/uploads/2017/10/shutterstock_329367371-2000x1333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92829" y="1251857"/>
            <a:ext cx="5203371" cy="427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96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36</Words>
  <Application>Microsoft Office PowerPoint</Application>
  <PresentationFormat>Лист A4 (210x297 мм)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«Готовим из овощей»</vt:lpstr>
      <vt:lpstr>Какой салат можно приготовить из овощей?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Какой суп можно приготовить из овощей?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тренажер по лексической теме «Овощи»</dc:title>
  <dc:creator>User</dc:creator>
  <cp:lastModifiedBy>НОУТ-МЕТОД</cp:lastModifiedBy>
  <cp:revision>21</cp:revision>
  <dcterms:created xsi:type="dcterms:W3CDTF">2022-11-09T14:15:41Z</dcterms:created>
  <dcterms:modified xsi:type="dcterms:W3CDTF">2022-11-29T04:47:25Z</dcterms:modified>
</cp:coreProperties>
</file>